
<file path=[Content_Types].xml><?xml version="1.0" encoding="utf-8"?>
<Types xmlns="http://schemas.openxmlformats.org/package/2006/content-types">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89" r:id="rId2"/>
  </p:sldMasterIdLst>
  <p:notesMasterIdLst>
    <p:notesMasterId r:id="rId31"/>
  </p:notesMasterIdLst>
  <p:sldIdLst>
    <p:sldId id="700" r:id="rId3"/>
    <p:sldId id="548" r:id="rId4"/>
    <p:sldId id="695" r:id="rId5"/>
    <p:sldId id="560" r:id="rId6"/>
    <p:sldId id="690" r:id="rId7"/>
    <p:sldId id="1732" r:id="rId8"/>
    <p:sldId id="1733" r:id="rId9"/>
    <p:sldId id="1734" r:id="rId10"/>
    <p:sldId id="1735" r:id="rId11"/>
    <p:sldId id="1744" r:id="rId12"/>
    <p:sldId id="1745" r:id="rId13"/>
    <p:sldId id="1746" r:id="rId14"/>
    <p:sldId id="1753" r:id="rId15"/>
    <p:sldId id="1747" r:id="rId16"/>
    <p:sldId id="1736" r:id="rId17"/>
    <p:sldId id="1737" r:id="rId18"/>
    <p:sldId id="1739" r:id="rId19"/>
    <p:sldId id="1738" r:id="rId20"/>
    <p:sldId id="1740" r:id="rId21"/>
    <p:sldId id="1748" r:id="rId22"/>
    <p:sldId id="1741" r:id="rId23"/>
    <p:sldId id="1749" r:id="rId24"/>
    <p:sldId id="1750" r:id="rId25"/>
    <p:sldId id="1751" r:id="rId26"/>
    <p:sldId id="1754" r:id="rId27"/>
    <p:sldId id="1752" r:id="rId28"/>
    <p:sldId id="1742" r:id="rId29"/>
    <p:sldId id="1755" r:id="rId30"/>
  </p:sldIdLst>
  <p:sldSz cx="12192000" cy="6858000"/>
  <p:notesSz cx="6858000" cy="9144000"/>
  <p:custDataLst>
    <p:tags r:id="rId32"/>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lyx汇报" id="{BB77BA3B-93FF-46DC-B8CF-CAFEFFAC514A}">
          <p14:sldIdLst>
            <p14:sldId id="700"/>
            <p14:sldId id="548"/>
            <p14:sldId id="695"/>
            <p14:sldId id="560"/>
            <p14:sldId id="690"/>
            <p14:sldId id="1732"/>
            <p14:sldId id="1733"/>
            <p14:sldId id="1734"/>
            <p14:sldId id="1735"/>
            <p14:sldId id="1744"/>
            <p14:sldId id="1745"/>
            <p14:sldId id="1746"/>
            <p14:sldId id="1753"/>
            <p14:sldId id="1747"/>
            <p14:sldId id="1736"/>
            <p14:sldId id="1737"/>
            <p14:sldId id="1739"/>
            <p14:sldId id="1738"/>
            <p14:sldId id="1740"/>
            <p14:sldId id="1748"/>
            <p14:sldId id="1741"/>
            <p14:sldId id="1749"/>
            <p14:sldId id="1750"/>
            <p14:sldId id="1751"/>
            <p14:sldId id="1754"/>
            <p14:sldId id="1752"/>
            <p14:sldId id="1742"/>
            <p14:sldId id="175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073A0DAA-6AF3-43AB-8588-CEC1D06C72B9}" styleName="中度样式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2330" autoAdjust="0"/>
    <p:restoredTop sz="79874" autoAdjust="0"/>
  </p:normalViewPr>
  <p:slideViewPr>
    <p:cSldViewPr snapToGrid="0">
      <p:cViewPr varScale="1">
        <p:scale>
          <a:sx n="85" d="100"/>
          <a:sy n="85" d="100"/>
        </p:scale>
        <p:origin x="715" y="58"/>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tags" Target="tags/tag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theme" Target="theme/theme1.xml"/><Relationship Id="rId8" Type="http://schemas.openxmlformats.org/officeDocument/2006/relationships/slide" Target="slides/slide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2024/5/6</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extLst>
      <p:ext uri="{BB962C8B-B14F-4D97-AF65-F5344CB8AC3E}">
        <p14:creationId xmlns:p14="http://schemas.microsoft.com/office/powerpoint/2010/main" val="421515855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a:t>
            </a:fld>
            <a:endParaRPr lang="zh-CN" altLang="en-US"/>
          </a:p>
        </p:txBody>
      </p:sp>
    </p:spTree>
    <p:extLst>
      <p:ext uri="{BB962C8B-B14F-4D97-AF65-F5344CB8AC3E}">
        <p14:creationId xmlns:p14="http://schemas.microsoft.com/office/powerpoint/2010/main" val="321279393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13</a:t>
            </a:fld>
            <a:endParaRPr lang="zh-CN" altLang="en-US"/>
          </a:p>
        </p:txBody>
      </p:sp>
    </p:spTree>
    <p:extLst>
      <p:ext uri="{BB962C8B-B14F-4D97-AF65-F5344CB8AC3E}">
        <p14:creationId xmlns:p14="http://schemas.microsoft.com/office/powerpoint/2010/main" val="30004143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14</a:t>
            </a:fld>
            <a:endParaRPr lang="zh-CN" altLang="en-US"/>
          </a:p>
        </p:txBody>
      </p:sp>
    </p:spTree>
    <p:extLst>
      <p:ext uri="{BB962C8B-B14F-4D97-AF65-F5344CB8AC3E}">
        <p14:creationId xmlns:p14="http://schemas.microsoft.com/office/powerpoint/2010/main" val="27448058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15</a:t>
            </a:fld>
            <a:endParaRPr lang="zh-CN" altLang="en-US"/>
          </a:p>
        </p:txBody>
      </p:sp>
    </p:spTree>
    <p:extLst>
      <p:ext uri="{BB962C8B-B14F-4D97-AF65-F5344CB8AC3E}">
        <p14:creationId xmlns:p14="http://schemas.microsoft.com/office/powerpoint/2010/main" val="7727983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17</a:t>
            </a:fld>
            <a:endParaRPr lang="zh-CN" altLang="en-US"/>
          </a:p>
        </p:txBody>
      </p:sp>
    </p:spTree>
    <p:extLst>
      <p:ext uri="{BB962C8B-B14F-4D97-AF65-F5344CB8AC3E}">
        <p14:creationId xmlns:p14="http://schemas.microsoft.com/office/powerpoint/2010/main" val="419069637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19</a:t>
            </a:fld>
            <a:endParaRPr lang="zh-CN" altLang="en-US"/>
          </a:p>
        </p:txBody>
      </p:sp>
    </p:spTree>
    <p:extLst>
      <p:ext uri="{BB962C8B-B14F-4D97-AF65-F5344CB8AC3E}">
        <p14:creationId xmlns:p14="http://schemas.microsoft.com/office/powerpoint/2010/main" val="179753998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20</a:t>
            </a:fld>
            <a:endParaRPr lang="zh-CN" altLang="en-US"/>
          </a:p>
        </p:txBody>
      </p:sp>
    </p:spTree>
    <p:extLst>
      <p:ext uri="{BB962C8B-B14F-4D97-AF65-F5344CB8AC3E}">
        <p14:creationId xmlns:p14="http://schemas.microsoft.com/office/powerpoint/2010/main" val="182949677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21</a:t>
            </a:fld>
            <a:endParaRPr lang="zh-CN" altLang="en-US"/>
          </a:p>
        </p:txBody>
      </p:sp>
    </p:spTree>
    <p:extLst>
      <p:ext uri="{BB962C8B-B14F-4D97-AF65-F5344CB8AC3E}">
        <p14:creationId xmlns:p14="http://schemas.microsoft.com/office/powerpoint/2010/main" val="294851114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22</a:t>
            </a:fld>
            <a:endParaRPr lang="zh-CN" altLang="en-US"/>
          </a:p>
        </p:txBody>
      </p:sp>
    </p:spTree>
    <p:extLst>
      <p:ext uri="{BB962C8B-B14F-4D97-AF65-F5344CB8AC3E}">
        <p14:creationId xmlns:p14="http://schemas.microsoft.com/office/powerpoint/2010/main" val="349797703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23</a:t>
            </a:fld>
            <a:endParaRPr lang="zh-CN" altLang="en-US"/>
          </a:p>
        </p:txBody>
      </p:sp>
    </p:spTree>
    <p:extLst>
      <p:ext uri="{BB962C8B-B14F-4D97-AF65-F5344CB8AC3E}">
        <p14:creationId xmlns:p14="http://schemas.microsoft.com/office/powerpoint/2010/main" val="1859722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24</a:t>
            </a:fld>
            <a:endParaRPr lang="zh-CN" altLang="en-US"/>
          </a:p>
        </p:txBody>
      </p:sp>
    </p:spTree>
    <p:extLst>
      <p:ext uri="{BB962C8B-B14F-4D97-AF65-F5344CB8AC3E}">
        <p14:creationId xmlns:p14="http://schemas.microsoft.com/office/powerpoint/2010/main" val="40151194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4</a:t>
            </a:fld>
            <a:endParaRPr lang="zh-CN" altLang="en-US"/>
          </a:p>
        </p:txBody>
      </p:sp>
    </p:spTree>
    <p:extLst>
      <p:ext uri="{BB962C8B-B14F-4D97-AF65-F5344CB8AC3E}">
        <p14:creationId xmlns:p14="http://schemas.microsoft.com/office/powerpoint/2010/main" val="40660181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25</a:t>
            </a:fld>
            <a:endParaRPr lang="zh-CN" altLang="en-US"/>
          </a:p>
        </p:txBody>
      </p:sp>
    </p:spTree>
    <p:extLst>
      <p:ext uri="{BB962C8B-B14F-4D97-AF65-F5344CB8AC3E}">
        <p14:creationId xmlns:p14="http://schemas.microsoft.com/office/powerpoint/2010/main" val="33057418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26</a:t>
            </a:fld>
            <a:endParaRPr lang="zh-CN" altLang="en-US"/>
          </a:p>
        </p:txBody>
      </p:sp>
    </p:spTree>
    <p:extLst>
      <p:ext uri="{BB962C8B-B14F-4D97-AF65-F5344CB8AC3E}">
        <p14:creationId xmlns:p14="http://schemas.microsoft.com/office/powerpoint/2010/main" val="1958241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27</a:t>
            </a:fld>
            <a:endParaRPr lang="zh-CN" altLang="en-US"/>
          </a:p>
        </p:txBody>
      </p:sp>
    </p:spTree>
    <p:extLst>
      <p:ext uri="{BB962C8B-B14F-4D97-AF65-F5344CB8AC3E}">
        <p14:creationId xmlns:p14="http://schemas.microsoft.com/office/powerpoint/2010/main" val="64911608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28</a:t>
            </a:fld>
            <a:endParaRPr lang="zh-CN" altLang="en-US"/>
          </a:p>
        </p:txBody>
      </p:sp>
    </p:spTree>
    <p:extLst>
      <p:ext uri="{BB962C8B-B14F-4D97-AF65-F5344CB8AC3E}">
        <p14:creationId xmlns:p14="http://schemas.microsoft.com/office/powerpoint/2010/main" val="16259174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extLst>
      <p:ext uri="{BB962C8B-B14F-4D97-AF65-F5344CB8AC3E}">
        <p14:creationId xmlns:p14="http://schemas.microsoft.com/office/powerpoint/2010/main" val="2616141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7</a:t>
            </a:fld>
            <a:endParaRPr lang="zh-CN" altLang="en-US"/>
          </a:p>
        </p:txBody>
      </p:sp>
    </p:spTree>
    <p:extLst>
      <p:ext uri="{BB962C8B-B14F-4D97-AF65-F5344CB8AC3E}">
        <p14:creationId xmlns:p14="http://schemas.microsoft.com/office/powerpoint/2010/main" val="418038823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8</a:t>
            </a:fld>
            <a:endParaRPr lang="zh-CN" altLang="en-US"/>
          </a:p>
        </p:txBody>
      </p:sp>
    </p:spTree>
    <p:extLst>
      <p:ext uri="{BB962C8B-B14F-4D97-AF65-F5344CB8AC3E}">
        <p14:creationId xmlns:p14="http://schemas.microsoft.com/office/powerpoint/2010/main" val="30503543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extLst>
      <p:ext uri="{BB962C8B-B14F-4D97-AF65-F5344CB8AC3E}">
        <p14:creationId xmlns:p14="http://schemas.microsoft.com/office/powerpoint/2010/main" val="3125094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10</a:t>
            </a:fld>
            <a:endParaRPr lang="zh-CN" altLang="en-US"/>
          </a:p>
        </p:txBody>
      </p:sp>
    </p:spTree>
    <p:extLst>
      <p:ext uri="{BB962C8B-B14F-4D97-AF65-F5344CB8AC3E}">
        <p14:creationId xmlns:p14="http://schemas.microsoft.com/office/powerpoint/2010/main" val="14813293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40108497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12</a:t>
            </a:fld>
            <a:endParaRPr lang="zh-CN" altLang="en-US"/>
          </a:p>
        </p:txBody>
      </p:sp>
    </p:spTree>
    <p:extLst>
      <p:ext uri="{BB962C8B-B14F-4D97-AF65-F5344CB8AC3E}">
        <p14:creationId xmlns:p14="http://schemas.microsoft.com/office/powerpoint/2010/main" val="109961003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a:extLst>
              <a:ext uri="{FF2B5EF4-FFF2-40B4-BE49-F238E27FC236}">
                <a16:creationId xmlns:a16="http://schemas.microsoft.com/office/drawing/2014/main" id="{D5F2FF8C-FBEA-41BC-ADC8-FDE3EE4E020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2" name="矩形 11">
            <a:extLst>
              <a:ext uri="{FF2B5EF4-FFF2-40B4-BE49-F238E27FC236}">
                <a16:creationId xmlns:a16="http://schemas.microsoft.com/office/drawing/2014/main" id="{6CCD45BE-7C88-44E2-9130-06D78B8EC1F7}"/>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a:extLst>
              <a:ext uri="{FF2B5EF4-FFF2-40B4-BE49-F238E27FC236}">
                <a16:creationId xmlns:a16="http://schemas.microsoft.com/office/drawing/2014/main" id="{11D05365-1BF4-4713-A76C-4EC23572C3D6}"/>
              </a:ext>
            </a:extLst>
          </p:cNvPr>
          <p:cNvGrpSpPr/>
          <p:nvPr userDrawn="1"/>
        </p:nvGrpSpPr>
        <p:grpSpPr>
          <a:xfrm>
            <a:off x="10402823" y="853956"/>
            <a:ext cx="1875342" cy="6834393"/>
            <a:chOff x="10402823" y="853956"/>
            <a:chExt cx="1875342" cy="6834393"/>
          </a:xfrm>
        </p:grpSpPr>
        <p:sp>
          <p:nvSpPr>
            <p:cNvPr id="15" name="任意多边形: 形状 14">
              <a:extLst>
                <a:ext uri="{FF2B5EF4-FFF2-40B4-BE49-F238E27FC236}">
                  <a16:creationId xmlns:a16="http://schemas.microsoft.com/office/drawing/2014/main" id="{6842D6C9-68A1-442A-A76A-99D0802FFA31}"/>
                </a:ext>
              </a:extLst>
            </p:cNvPr>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sp>
          <p:nvSpPr>
            <p:cNvPr id="16" name="任意多边形: 形状 15">
              <a:extLst>
                <a:ext uri="{FF2B5EF4-FFF2-40B4-BE49-F238E27FC236}">
                  <a16:creationId xmlns:a16="http://schemas.microsoft.com/office/drawing/2014/main" id="{E8EA7B55-B4F3-45CE-9637-C50F15FC2A40}"/>
                </a:ext>
              </a:extLst>
            </p:cNvPr>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dirty="0"/>
            </a:p>
          </p:txBody>
        </p:sp>
      </p:grpSp>
      <p:pic>
        <p:nvPicPr>
          <p:cNvPr id="17" name="图片 16" descr="图片包含 树, 户外, 建筑物, 道路&#10;&#10;自动生成的说明">
            <a:extLst>
              <a:ext uri="{FF2B5EF4-FFF2-40B4-BE49-F238E27FC236}">
                <a16:creationId xmlns:a16="http://schemas.microsoft.com/office/drawing/2014/main" id="{2025EF58-6E70-4740-B931-8916FAB1B16E}"/>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a:extLst>
              <a:ext uri="{FF2B5EF4-FFF2-40B4-BE49-F238E27FC236}">
                <a16:creationId xmlns:a16="http://schemas.microsoft.com/office/drawing/2014/main" id="{D74A19CC-EEC7-4F0B-8C9B-6FF38FE57D83}"/>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2A0043C8-5BE9-465F-B287-BE41D765D1DC}"/>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a:extLst>
              <a:ext uri="{FF2B5EF4-FFF2-40B4-BE49-F238E27FC236}">
                <a16:creationId xmlns:a16="http://schemas.microsoft.com/office/drawing/2014/main" id="{A0EE99DC-08FE-44BF-BA3E-74CF605C7A2C}"/>
              </a:ext>
            </a:extLst>
          </p:cNvPr>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a:extLst>
              <a:ext uri="{FF2B5EF4-FFF2-40B4-BE49-F238E27FC236}">
                <a16:creationId xmlns:a16="http://schemas.microsoft.com/office/drawing/2014/main" id="{14776B52-187C-4162-B5D7-D69B3A95138B}"/>
              </a:ext>
            </a:extLst>
          </p:cNvPr>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a:extLst>
              <a:ext uri="{FF2B5EF4-FFF2-40B4-BE49-F238E27FC236}">
                <a16:creationId xmlns:a16="http://schemas.microsoft.com/office/drawing/2014/main" id="{88BA8AD3-B6D3-4025-81B6-B4747DB7E286}"/>
              </a:ext>
            </a:extLst>
          </p:cNvPr>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a:extLst>
              <a:ext uri="{FF2B5EF4-FFF2-40B4-BE49-F238E27FC236}">
                <a16:creationId xmlns:a16="http://schemas.microsoft.com/office/drawing/2014/main" id="{72C949B4-03CD-4689-B188-A6956850FF41}"/>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96728869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A55CB86B-4389-4EA3-B787-620028D19479}"/>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1" name="椭圆 60">
            <a:extLst>
              <a:ext uri="{FF2B5EF4-FFF2-40B4-BE49-F238E27FC236}">
                <a16:creationId xmlns:a16="http://schemas.microsoft.com/office/drawing/2014/main" id="{25C62E34-3A1B-4A42-8CF3-6BBD2C2045FC}"/>
              </a:ext>
            </a:extLst>
          </p:cNvPr>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62" name="椭圆 61">
            <a:extLst>
              <a:ext uri="{FF2B5EF4-FFF2-40B4-BE49-F238E27FC236}">
                <a16:creationId xmlns:a16="http://schemas.microsoft.com/office/drawing/2014/main" id="{A8D0B8E9-3EBD-4A67-9A46-555F6830B594}"/>
              </a:ext>
            </a:extLst>
          </p:cNvPr>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椭圆 29">
            <a:extLst>
              <a:ext uri="{FF2B5EF4-FFF2-40B4-BE49-F238E27FC236}">
                <a16:creationId xmlns:a16="http://schemas.microsoft.com/office/drawing/2014/main" id="{F222E3B1-00CF-42FA-90D3-A42AE019C0C8}"/>
              </a:ext>
            </a:extLst>
          </p:cNvPr>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4" name="图片占位符 53">
            <a:extLst>
              <a:ext uri="{FF2B5EF4-FFF2-40B4-BE49-F238E27FC236}">
                <a16:creationId xmlns:a16="http://schemas.microsoft.com/office/drawing/2014/main" id="{8215E5A8-F3F2-4596-8DE7-EDFFE2A1DEAC}"/>
              </a:ext>
            </a:extLst>
          </p:cNvPr>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a:extLst>
              <a:ext uri="{FF2B5EF4-FFF2-40B4-BE49-F238E27FC236}">
                <a16:creationId xmlns:a16="http://schemas.microsoft.com/office/drawing/2014/main" id="{BE869982-9331-4E73-92AD-62394D990346}"/>
              </a:ext>
            </a:extLst>
          </p:cNvPr>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2" name="矩形 31">
            <a:extLst>
              <a:ext uri="{FF2B5EF4-FFF2-40B4-BE49-F238E27FC236}">
                <a16:creationId xmlns:a16="http://schemas.microsoft.com/office/drawing/2014/main" id="{3B3FBC9F-D68D-474D-992E-8F8A2572AF7E}"/>
              </a:ext>
            </a:extLst>
          </p:cNvPr>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1" name="矩形 40">
            <a:extLst>
              <a:ext uri="{FF2B5EF4-FFF2-40B4-BE49-F238E27FC236}">
                <a16:creationId xmlns:a16="http://schemas.microsoft.com/office/drawing/2014/main" id="{4B7CDA3E-5EB9-4B2E-8F86-B240D92D4DF2}"/>
              </a:ext>
            </a:extLst>
          </p:cNvPr>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9" name="图片占位符 58">
            <a:extLst>
              <a:ext uri="{FF2B5EF4-FFF2-40B4-BE49-F238E27FC236}">
                <a16:creationId xmlns:a16="http://schemas.microsoft.com/office/drawing/2014/main" id="{543B9424-3F3F-4F3C-BD6C-EE54F8A3D9C7}"/>
              </a:ext>
            </a:extLst>
          </p:cNvPr>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a:extLst>
              <a:ext uri="{FF2B5EF4-FFF2-40B4-BE49-F238E27FC236}">
                <a16:creationId xmlns:a16="http://schemas.microsoft.com/office/drawing/2014/main" id="{E0DF09F2-5DFF-434C-B8C8-0F1A77EDB33E}"/>
              </a:ext>
            </a:extLst>
          </p:cNvPr>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a:extLst>
              <a:ext uri="{FF2B5EF4-FFF2-40B4-BE49-F238E27FC236}">
                <a16:creationId xmlns:a16="http://schemas.microsoft.com/office/drawing/2014/main" id="{CB91E862-60BA-48E9-86F6-CADD9A836D70}"/>
              </a:ext>
            </a:extLst>
          </p:cNvPr>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a:extLst>
              <a:ext uri="{FF2B5EF4-FFF2-40B4-BE49-F238E27FC236}">
                <a16:creationId xmlns:a16="http://schemas.microsoft.com/office/drawing/2014/main" id="{190F41DD-B691-4C9A-B502-2BF56803F1EA}"/>
              </a:ext>
            </a:extLst>
          </p:cNvPr>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a:extLst>
              <a:ext uri="{FF2B5EF4-FFF2-40B4-BE49-F238E27FC236}">
                <a16:creationId xmlns:a16="http://schemas.microsoft.com/office/drawing/2014/main" id="{A5722A68-FBFD-402C-9ED5-E5B15A3AC683}"/>
              </a:ext>
            </a:extLst>
          </p:cNvPr>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a:extLst>
              <a:ext uri="{FF2B5EF4-FFF2-40B4-BE49-F238E27FC236}">
                <a16:creationId xmlns:a16="http://schemas.microsoft.com/office/drawing/2014/main" id="{0114F5DC-E637-4088-9F28-CFD292117ECE}"/>
              </a:ext>
            </a:extLst>
          </p:cNvPr>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a:extLst>
              <a:ext uri="{FF2B5EF4-FFF2-40B4-BE49-F238E27FC236}">
                <a16:creationId xmlns:a16="http://schemas.microsoft.com/office/drawing/2014/main" id="{774AF59B-172B-4EDD-A80C-150E4002F4F9}"/>
              </a:ext>
            </a:extLst>
          </p:cNvPr>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a:extLst>
              <a:ext uri="{FF2B5EF4-FFF2-40B4-BE49-F238E27FC236}">
                <a16:creationId xmlns:a16="http://schemas.microsoft.com/office/drawing/2014/main" id="{2014F1B5-4040-4453-8DAA-C0916F3554CD}"/>
              </a:ext>
            </a:extLst>
          </p:cNvPr>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C0D3B1BF-0A7D-4A7B-A7BB-E9DCE4B82CEB}"/>
              </a:ext>
            </a:extLst>
          </p:cNvPr>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8BAFC0CC-A476-489C-8781-CBDD0353B7F8}"/>
              </a:ext>
            </a:extLst>
          </p:cNvPr>
          <p:cNvSpPr>
            <a:spLocks noGrp="1"/>
          </p:cNvSpPr>
          <p:nvPr>
            <p:ph type="sldNum" sz="quarter" idx="23"/>
          </p:nvPr>
        </p:nvSpPr>
        <p:spPr/>
        <p:txBody>
          <a:bodyPr/>
          <a:lstStyle/>
          <a:p>
            <a:fld id="{C79ECAFE-A460-4E13-ABCB-32CAE6136244}" type="slidenum">
              <a:rPr lang="zh-CN" altLang="en-US" smtClean="0"/>
              <a:pPr/>
              <a:t>‹#›</a:t>
            </a:fld>
            <a:endParaRPr lang="zh-CN" altLang="en-US" dirty="0"/>
          </a:p>
        </p:txBody>
      </p:sp>
      <p:grpSp>
        <p:nvGrpSpPr>
          <p:cNvPr id="35" name="组合 34">
            <a:extLst>
              <a:ext uri="{FF2B5EF4-FFF2-40B4-BE49-F238E27FC236}">
                <a16:creationId xmlns:a16="http://schemas.microsoft.com/office/drawing/2014/main" id="{5EFFA012-84DF-410F-B2D0-3E6669E2C7C0}"/>
              </a:ext>
            </a:extLst>
          </p:cNvPr>
          <p:cNvGrpSpPr>
            <a:grpSpLocks/>
          </p:cNvGrpSpPr>
          <p:nvPr userDrawn="1"/>
        </p:nvGrpSpPr>
        <p:grpSpPr>
          <a:xfrm>
            <a:off x="660400" y="344681"/>
            <a:ext cx="384771" cy="384771"/>
            <a:chOff x="669869" y="597306"/>
            <a:chExt cx="409972" cy="409973"/>
          </a:xfrm>
        </p:grpSpPr>
        <p:sp>
          <p:nvSpPr>
            <p:cNvPr id="36" name="íṥļîḓê">
              <a:extLst>
                <a:ext uri="{FF2B5EF4-FFF2-40B4-BE49-F238E27FC236}">
                  <a16:creationId xmlns:a16="http://schemas.microsoft.com/office/drawing/2014/main" id="{E73C0D37-EDAC-4E6C-B948-E6725E0376AE}"/>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íṥlíḓê">
              <a:extLst>
                <a:ext uri="{FF2B5EF4-FFF2-40B4-BE49-F238E27FC236}">
                  <a16:creationId xmlns:a16="http://schemas.microsoft.com/office/drawing/2014/main" id="{79D920AC-FF25-4E80-9F5E-FD7A3CDFEE8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8" name="ïśļiḑé">
              <a:extLst>
                <a:ext uri="{FF2B5EF4-FFF2-40B4-BE49-F238E27FC236}">
                  <a16:creationId xmlns:a16="http://schemas.microsoft.com/office/drawing/2014/main" id="{C396806A-E7FB-440E-BB47-06F7EC8FC38F}"/>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7" name="直接连接符 26">
            <a:extLst>
              <a:ext uri="{FF2B5EF4-FFF2-40B4-BE49-F238E27FC236}">
                <a16:creationId xmlns:a16="http://schemas.microsoft.com/office/drawing/2014/main" id="{1AF0D8BD-5C5C-49C0-8D5F-70837455AAFB}"/>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a:extLst>
              <a:ext uri="{FF2B5EF4-FFF2-40B4-BE49-F238E27FC236}">
                <a16:creationId xmlns:a16="http://schemas.microsoft.com/office/drawing/2014/main" id="{9840A60D-30C5-4A1F-AECB-80519F0F5123}"/>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31894812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37C931A3-F02B-4FEF-B6C9-6F2D4457087E}"/>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a:extLst>
              <a:ext uri="{FF2B5EF4-FFF2-40B4-BE49-F238E27FC236}">
                <a16:creationId xmlns:a16="http://schemas.microsoft.com/office/drawing/2014/main" id="{BF51A262-EF82-4309-AD98-5095F6DA986F}"/>
              </a:ext>
            </a:extLst>
          </p:cNvPr>
          <p:cNvCxnSpPr>
            <a:cxnSpLocks/>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a:extLst>
              <a:ext uri="{FF2B5EF4-FFF2-40B4-BE49-F238E27FC236}">
                <a16:creationId xmlns:a16="http://schemas.microsoft.com/office/drawing/2014/main" id="{39314F2A-CF68-49ED-B2FE-7EB0D909A425}"/>
              </a:ext>
            </a:extLst>
          </p:cNvPr>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a:extLst>
              <a:ext uri="{FF2B5EF4-FFF2-40B4-BE49-F238E27FC236}">
                <a16:creationId xmlns:a16="http://schemas.microsoft.com/office/drawing/2014/main" id="{3910F900-2807-4DCD-B5B5-82A5DD0F608E}"/>
              </a:ext>
            </a:extLst>
          </p:cNvPr>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a:extLst>
              <a:ext uri="{FF2B5EF4-FFF2-40B4-BE49-F238E27FC236}">
                <a16:creationId xmlns:a16="http://schemas.microsoft.com/office/drawing/2014/main" id="{4D9A6F69-B4BF-497A-A215-06F3933D0E7C}"/>
              </a:ext>
            </a:extLst>
          </p:cNvPr>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a:extLst>
              <a:ext uri="{FF2B5EF4-FFF2-40B4-BE49-F238E27FC236}">
                <a16:creationId xmlns:a16="http://schemas.microsoft.com/office/drawing/2014/main" id="{A4BFC51A-AB6F-4D9D-BDF3-1B823AA6C651}"/>
              </a:ext>
            </a:extLst>
          </p:cNvPr>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a:extLst>
              <a:ext uri="{FF2B5EF4-FFF2-40B4-BE49-F238E27FC236}">
                <a16:creationId xmlns:a16="http://schemas.microsoft.com/office/drawing/2014/main" id="{2D5056C9-4B0E-421F-ADCF-E3C7E8E216AA}"/>
              </a:ext>
            </a:extLst>
          </p:cNvPr>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a:extLst>
              <a:ext uri="{FF2B5EF4-FFF2-40B4-BE49-F238E27FC236}">
                <a16:creationId xmlns:a16="http://schemas.microsoft.com/office/drawing/2014/main" id="{AAAC5588-F2FF-473C-9D87-293341897B98}"/>
              </a:ext>
            </a:extLst>
          </p:cNvPr>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a:extLst>
              <a:ext uri="{FF2B5EF4-FFF2-40B4-BE49-F238E27FC236}">
                <a16:creationId xmlns:a16="http://schemas.microsoft.com/office/drawing/2014/main" id="{AB26A110-C91B-497D-9B24-4D7C41B00773}"/>
              </a:ext>
            </a:extLst>
          </p:cNvPr>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a:extLst>
              <a:ext uri="{FF2B5EF4-FFF2-40B4-BE49-F238E27FC236}">
                <a16:creationId xmlns:a16="http://schemas.microsoft.com/office/drawing/2014/main" id="{D7D35C3C-4CAC-4330-9805-A8DD184FFDE2}"/>
              </a:ext>
            </a:extLst>
          </p:cNvPr>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a:extLst>
              <a:ext uri="{FF2B5EF4-FFF2-40B4-BE49-F238E27FC236}">
                <a16:creationId xmlns:a16="http://schemas.microsoft.com/office/drawing/2014/main" id="{ABC6B45C-941A-49AC-90B5-0D96B66518D9}"/>
              </a:ext>
            </a:extLst>
          </p:cNvPr>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a:extLst>
              <a:ext uri="{FF2B5EF4-FFF2-40B4-BE49-F238E27FC236}">
                <a16:creationId xmlns:a16="http://schemas.microsoft.com/office/drawing/2014/main" id="{1B290F5A-D196-486B-8B44-1CBEEEB17348}"/>
              </a:ext>
            </a:extLst>
          </p:cNvPr>
          <p:cNvSpPr>
            <a:spLocks noGrp="1"/>
          </p:cNvSpPr>
          <p:nvPr>
            <p:ph type="sldNum" sz="quarter" idx="22"/>
          </p:nvPr>
        </p:nvSpPr>
        <p:spPr/>
        <p:txBody>
          <a:bodyPr/>
          <a:lstStyle/>
          <a:p>
            <a:fld id="{C79ECAFE-A460-4E13-ABCB-32CAE6136244}" type="slidenum">
              <a:rPr lang="zh-CN" altLang="en-US" smtClean="0"/>
              <a:pPr/>
              <a:t>‹#›</a:t>
            </a:fld>
            <a:endParaRPr lang="zh-CN" altLang="en-US" dirty="0"/>
          </a:p>
        </p:txBody>
      </p:sp>
      <p:grpSp>
        <p:nvGrpSpPr>
          <p:cNvPr id="32" name="组合 31">
            <a:extLst>
              <a:ext uri="{FF2B5EF4-FFF2-40B4-BE49-F238E27FC236}">
                <a16:creationId xmlns:a16="http://schemas.microsoft.com/office/drawing/2014/main" id="{787FD327-8DAB-4849-B23B-4503BB310E89}"/>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82477A65-0AA8-4438-AE9B-67C58081D3B2}"/>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E8493DE7-20AC-4E02-9138-ED6DFC7987F2}"/>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6" name="ïśļiḑé">
              <a:extLst>
                <a:ext uri="{FF2B5EF4-FFF2-40B4-BE49-F238E27FC236}">
                  <a16:creationId xmlns:a16="http://schemas.microsoft.com/office/drawing/2014/main" id="{9FDCD366-6E90-4CAE-9B4E-923FD06A821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21" name="直接连接符 20">
            <a:extLst>
              <a:ext uri="{FF2B5EF4-FFF2-40B4-BE49-F238E27FC236}">
                <a16:creationId xmlns:a16="http://schemas.microsoft.com/office/drawing/2014/main" id="{9A7C9315-46B6-4C80-9DC5-D716FD2C690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834D1D11-22C8-4B8A-845A-DA19D169CC00}"/>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062975638"/>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a:extLst>
              <a:ext uri="{FF2B5EF4-FFF2-40B4-BE49-F238E27FC236}">
                <a16:creationId xmlns:a16="http://schemas.microsoft.com/office/drawing/2014/main" id="{BDC6C58C-0B92-44BF-8A19-419B923FBF61}"/>
              </a:ext>
            </a:extLst>
          </p:cNvPr>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a:extLst>
              <a:ext uri="{FF2B5EF4-FFF2-40B4-BE49-F238E27FC236}">
                <a16:creationId xmlns:a16="http://schemas.microsoft.com/office/drawing/2014/main" id="{D5E64B7C-7CCC-42D1-8560-4E5DEFC5395B}"/>
              </a:ext>
            </a:extLst>
          </p:cNvPr>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a:extLst>
              <a:ext uri="{FF2B5EF4-FFF2-40B4-BE49-F238E27FC236}">
                <a16:creationId xmlns:a16="http://schemas.microsoft.com/office/drawing/2014/main" id="{51025493-6207-41EE-AD4A-9D975CA114F7}"/>
              </a:ext>
            </a:extLst>
          </p:cNvPr>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a:extLst>
              <a:ext uri="{FF2B5EF4-FFF2-40B4-BE49-F238E27FC236}">
                <a16:creationId xmlns:a16="http://schemas.microsoft.com/office/drawing/2014/main" id="{2277037F-2FF9-4C73-8DCD-610E383860BE}"/>
              </a:ext>
            </a:extLst>
          </p:cNvPr>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a:extLst>
              <a:ext uri="{FF2B5EF4-FFF2-40B4-BE49-F238E27FC236}">
                <a16:creationId xmlns:a16="http://schemas.microsoft.com/office/drawing/2014/main" id="{E03DA55B-A83C-4517-8B43-D4C7657AF71C}"/>
              </a:ext>
            </a:extLst>
          </p:cNvPr>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a:extLst>
              <a:ext uri="{FF2B5EF4-FFF2-40B4-BE49-F238E27FC236}">
                <a16:creationId xmlns:a16="http://schemas.microsoft.com/office/drawing/2014/main" id="{BEF2E614-A885-4C84-AAD2-B1ED9723F040}"/>
              </a:ext>
            </a:extLst>
          </p:cNvPr>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a:extLst>
              <a:ext uri="{FF2B5EF4-FFF2-40B4-BE49-F238E27FC236}">
                <a16:creationId xmlns:a16="http://schemas.microsoft.com/office/drawing/2014/main" id="{8C9A4F02-5C16-448E-B39C-4D2DD7AFC18C}"/>
              </a:ext>
            </a:extLst>
          </p:cNvPr>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a:extLst>
              <a:ext uri="{FF2B5EF4-FFF2-40B4-BE49-F238E27FC236}">
                <a16:creationId xmlns:a16="http://schemas.microsoft.com/office/drawing/2014/main" id="{7AFD95D9-4259-43E1-A03C-132FA41A3CDA}"/>
              </a:ext>
            </a:extLst>
          </p:cNvPr>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a:extLst>
              <a:ext uri="{FF2B5EF4-FFF2-40B4-BE49-F238E27FC236}">
                <a16:creationId xmlns:a16="http://schemas.microsoft.com/office/drawing/2014/main" id="{59D80548-5474-40C1-82DE-200319D7B0A5}"/>
              </a:ext>
            </a:extLst>
          </p:cNvPr>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a:extLst>
              <a:ext uri="{FF2B5EF4-FFF2-40B4-BE49-F238E27FC236}">
                <a16:creationId xmlns:a16="http://schemas.microsoft.com/office/drawing/2014/main" id="{F2F5978A-06D9-4540-91E1-CA035F1D5E2D}"/>
              </a:ext>
            </a:extLst>
          </p:cNvPr>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cxnSp>
        <p:nvCxnSpPr>
          <p:cNvPr id="26" name="直接连接符 25">
            <a:extLst>
              <a:ext uri="{FF2B5EF4-FFF2-40B4-BE49-F238E27FC236}">
                <a16:creationId xmlns:a16="http://schemas.microsoft.com/office/drawing/2014/main" id="{EB1F1701-006D-4D50-BCD6-1E3E503C77A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a:extLst>
              <a:ext uri="{FF2B5EF4-FFF2-40B4-BE49-F238E27FC236}">
                <a16:creationId xmlns:a16="http://schemas.microsoft.com/office/drawing/2014/main" id="{39A419CA-1946-4513-9CE4-3789D89EBBBE}"/>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69669783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4" name="图片占位符 13">
            <a:extLst>
              <a:ext uri="{FF2B5EF4-FFF2-40B4-BE49-F238E27FC236}">
                <a16:creationId xmlns:a16="http://schemas.microsoft.com/office/drawing/2014/main" id="{6EF8AE4B-FF18-4208-8A45-195327FF613F}"/>
              </a:ext>
            </a:extLst>
          </p:cNvPr>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a:extLst>
              <a:ext uri="{FF2B5EF4-FFF2-40B4-BE49-F238E27FC236}">
                <a16:creationId xmlns:a16="http://schemas.microsoft.com/office/drawing/2014/main" id="{EC3B5A21-FE43-4535-9930-76B750A9821F}"/>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a:extLst>
              <a:ext uri="{FF2B5EF4-FFF2-40B4-BE49-F238E27FC236}">
                <a16:creationId xmlns:a16="http://schemas.microsoft.com/office/drawing/2014/main" id="{5FE6D952-D608-4DC8-A3BC-61DCFC5CEC76}"/>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5557481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a:extLst>
              <a:ext uri="{FF2B5EF4-FFF2-40B4-BE49-F238E27FC236}">
                <a16:creationId xmlns:a16="http://schemas.microsoft.com/office/drawing/2014/main" id="{2F0B5F99-4C78-4437-8C2E-B75EAE365744}"/>
              </a:ext>
            </a:extLst>
          </p:cNvPr>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a:extLst>
              <a:ext uri="{FF2B5EF4-FFF2-40B4-BE49-F238E27FC236}">
                <a16:creationId xmlns:a16="http://schemas.microsoft.com/office/drawing/2014/main" id="{1FF65A25-49DF-4BB5-B3BC-D4930A373098}"/>
              </a:ext>
            </a:extLst>
          </p:cNvPr>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a:extLst>
              <a:ext uri="{FF2B5EF4-FFF2-40B4-BE49-F238E27FC236}">
                <a16:creationId xmlns:a16="http://schemas.microsoft.com/office/drawing/2014/main" id="{E3FD3AEC-43EE-4C80-956B-57F9D812C946}"/>
              </a:ext>
            </a:extLst>
          </p:cNvPr>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a:extLst>
              <a:ext uri="{FF2B5EF4-FFF2-40B4-BE49-F238E27FC236}">
                <a16:creationId xmlns:a16="http://schemas.microsoft.com/office/drawing/2014/main" id="{E182FFE1-10F9-4B1C-BE85-18E757959D98}"/>
              </a:ext>
            </a:extLst>
          </p:cNvPr>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a:extLst>
              <a:ext uri="{FF2B5EF4-FFF2-40B4-BE49-F238E27FC236}">
                <a16:creationId xmlns:a16="http://schemas.microsoft.com/office/drawing/2014/main" id="{494CF1E2-2C8D-4598-A858-8A1DBD0A7C81}"/>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a:extLst>
              <a:ext uri="{FF2B5EF4-FFF2-40B4-BE49-F238E27FC236}">
                <a16:creationId xmlns:a16="http://schemas.microsoft.com/office/drawing/2014/main" id="{5CF96BF5-CBF5-41C7-AFA1-36E0F63D6F26}"/>
              </a:ext>
            </a:extLst>
          </p:cNvPr>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a:extLst>
              <a:ext uri="{FF2B5EF4-FFF2-40B4-BE49-F238E27FC236}">
                <a16:creationId xmlns:a16="http://schemas.microsoft.com/office/drawing/2014/main" id="{58EF12E6-59FC-4B4D-9DD2-44BD64A212C3}"/>
              </a:ext>
            </a:extLst>
          </p:cNvPr>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a:extLst>
              <a:ext uri="{FF2B5EF4-FFF2-40B4-BE49-F238E27FC236}">
                <a16:creationId xmlns:a16="http://schemas.microsoft.com/office/drawing/2014/main" id="{68C1A44F-A4F3-4B0C-81E0-6038DD54195D}"/>
              </a:ext>
            </a:extLst>
          </p:cNvPr>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tabLst/>
              <a:defRPr/>
            </a:pPr>
            <a:r>
              <a:rPr lang="zh-CN" altLang="en-US" dirty="0"/>
              <a:t>请输入你的内容</a:t>
            </a:r>
          </a:p>
        </p:txBody>
      </p:sp>
      <p:grpSp>
        <p:nvGrpSpPr>
          <p:cNvPr id="32" name="组合 31">
            <a:extLst>
              <a:ext uri="{FF2B5EF4-FFF2-40B4-BE49-F238E27FC236}">
                <a16:creationId xmlns:a16="http://schemas.microsoft.com/office/drawing/2014/main" id="{1CD59BDC-842A-43EB-9A8F-C2FF39015D27}"/>
              </a:ext>
            </a:extLst>
          </p:cNvPr>
          <p:cNvGrpSpPr>
            <a:grpSpLocks/>
          </p:cNvGrpSpPr>
          <p:nvPr userDrawn="1"/>
        </p:nvGrpSpPr>
        <p:grpSpPr>
          <a:xfrm>
            <a:off x="660400" y="344681"/>
            <a:ext cx="384771" cy="384771"/>
            <a:chOff x="669869" y="597306"/>
            <a:chExt cx="409972" cy="409973"/>
          </a:xfrm>
        </p:grpSpPr>
        <p:sp>
          <p:nvSpPr>
            <p:cNvPr id="33" name="íṥļîḓê">
              <a:extLst>
                <a:ext uri="{FF2B5EF4-FFF2-40B4-BE49-F238E27FC236}">
                  <a16:creationId xmlns:a16="http://schemas.microsoft.com/office/drawing/2014/main" id="{68FD5598-2EFF-4595-A20F-57125BE869D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4" name="íṥlíḓê">
              <a:extLst>
                <a:ext uri="{FF2B5EF4-FFF2-40B4-BE49-F238E27FC236}">
                  <a16:creationId xmlns:a16="http://schemas.microsoft.com/office/drawing/2014/main" id="{7DA633DC-7A2B-4F38-B4D6-4A28FC864F40}"/>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5" name="ïśļiḑé">
              <a:extLst>
                <a:ext uri="{FF2B5EF4-FFF2-40B4-BE49-F238E27FC236}">
                  <a16:creationId xmlns:a16="http://schemas.microsoft.com/office/drawing/2014/main" id="{07E1E56C-240A-4C78-94F0-34D5B9641431}"/>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227C4CA8-D2FF-4A05-A834-0A9C2EB77177}"/>
              </a:ext>
            </a:extLst>
          </p:cNvPr>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989042A-CC82-484D-A32F-2E2494E30268}"/>
              </a:ext>
            </a:extLst>
          </p:cNvPr>
          <p:cNvSpPr>
            <a:spLocks noGrp="1"/>
          </p:cNvSpPr>
          <p:nvPr>
            <p:ph type="sldNum" sz="quarter" idx="24"/>
          </p:nvPr>
        </p:nvSpPr>
        <p:spPr/>
        <p:txBody>
          <a:bodyPr/>
          <a:lstStyle/>
          <a:p>
            <a:fld id="{C79ECAFE-A460-4E13-ABCB-32CAE6136244}" type="slidenum">
              <a:rPr lang="zh-CN" altLang="en-US" smtClean="0"/>
              <a:pPr/>
              <a:t>‹#›</a:t>
            </a:fld>
            <a:endParaRPr lang="zh-CN" altLang="en-US" dirty="0"/>
          </a:p>
        </p:txBody>
      </p:sp>
      <p:sp>
        <p:nvSpPr>
          <p:cNvPr id="2" name="矩形 1">
            <a:extLst>
              <a:ext uri="{FF2B5EF4-FFF2-40B4-BE49-F238E27FC236}">
                <a16:creationId xmlns:a16="http://schemas.microsoft.com/office/drawing/2014/main" id="{292A3A43-2DA5-421A-B020-E77A80A42307}"/>
              </a:ext>
            </a:extLst>
          </p:cNvPr>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a:extLst>
              <a:ext uri="{FF2B5EF4-FFF2-40B4-BE49-F238E27FC236}">
                <a16:creationId xmlns:a16="http://schemas.microsoft.com/office/drawing/2014/main" id="{01D43A75-79AC-4072-88DF-C15548DFB0AC}"/>
              </a:ext>
            </a:extLst>
          </p:cNvPr>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a:extLst>
              <a:ext uri="{FF2B5EF4-FFF2-40B4-BE49-F238E27FC236}">
                <a16:creationId xmlns:a16="http://schemas.microsoft.com/office/drawing/2014/main" id="{90797FE4-3718-4BED-A6A4-5D3E09EF78DC}"/>
              </a:ext>
            </a:extLst>
          </p:cNvPr>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a:extLst>
              <a:ext uri="{FF2B5EF4-FFF2-40B4-BE49-F238E27FC236}">
                <a16:creationId xmlns:a16="http://schemas.microsoft.com/office/drawing/2014/main" id="{7E057135-E831-4A5F-958C-36A48602572D}"/>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DEFE0DEA-39C1-4731-B0B5-E78F50F66EF8}"/>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707278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22065496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a:extLst>
              <a:ext uri="{FF2B5EF4-FFF2-40B4-BE49-F238E27FC236}">
                <a16:creationId xmlns:a16="http://schemas.microsoft.com/office/drawing/2014/main" id="{0EB9AD25-3DBA-4031-8D18-BA45806A2EF2}"/>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p:blipFill>
        <p:spPr>
          <a:xfrm>
            <a:off x="4282440" y="0"/>
            <a:ext cx="7909560" cy="6858000"/>
          </a:xfrm>
          <a:prstGeom prst="rect">
            <a:avLst/>
          </a:prstGeom>
        </p:spPr>
      </p:pic>
      <p:sp>
        <p:nvSpPr>
          <p:cNvPr id="19" name="矩形 18">
            <a:extLst>
              <a:ext uri="{FF2B5EF4-FFF2-40B4-BE49-F238E27FC236}">
                <a16:creationId xmlns:a16="http://schemas.microsoft.com/office/drawing/2014/main" id="{CEAD4A44-059C-41F2-A222-A7091C0C918A}"/>
              </a:ext>
            </a:extLst>
          </p:cNvPr>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8E35E8B6-A4C4-4676-9850-0F8FEA9795EE}"/>
              </a:ext>
            </a:extLst>
          </p:cNvPr>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a:extLst>
              <a:ext uri="{FF2B5EF4-FFF2-40B4-BE49-F238E27FC236}">
                <a16:creationId xmlns:a16="http://schemas.microsoft.com/office/drawing/2014/main" id="{0D7D46CB-CEAD-4FE4-A998-6F37DF505D5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7353" t="7878" r="35125" b="7878"/>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a:extLst>
              <a:ext uri="{FF2B5EF4-FFF2-40B4-BE49-F238E27FC236}">
                <a16:creationId xmlns:a16="http://schemas.microsoft.com/office/drawing/2014/main" id="{A58FA06B-AB25-4978-AAE5-CC0F97442BB5}"/>
              </a:ext>
            </a:extLst>
          </p:cNvPr>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44" name="任意多边形: 形状 43">
            <a:extLst>
              <a:ext uri="{FF2B5EF4-FFF2-40B4-BE49-F238E27FC236}">
                <a16:creationId xmlns:a16="http://schemas.microsoft.com/office/drawing/2014/main" id="{40B77471-67F6-4E03-ACDA-A3436D638651}"/>
              </a:ext>
            </a:extLst>
          </p:cNvPr>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任意多边形: 形状 21">
            <a:extLst>
              <a:ext uri="{FF2B5EF4-FFF2-40B4-BE49-F238E27FC236}">
                <a16:creationId xmlns:a16="http://schemas.microsoft.com/office/drawing/2014/main" id="{DA8EF30A-199F-48F7-8FE7-043A29ABF804}"/>
              </a:ext>
            </a:extLst>
          </p:cNvPr>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53" name="任意多边形: 形状 52">
            <a:extLst>
              <a:ext uri="{FF2B5EF4-FFF2-40B4-BE49-F238E27FC236}">
                <a16:creationId xmlns:a16="http://schemas.microsoft.com/office/drawing/2014/main" id="{A390CB7C-9EC5-4346-BC99-8004B57A72E8}"/>
              </a:ext>
            </a:extLst>
          </p:cNvPr>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7" name="文本占位符 25">
            <a:extLst>
              <a:ext uri="{FF2B5EF4-FFF2-40B4-BE49-F238E27FC236}">
                <a16:creationId xmlns:a16="http://schemas.microsoft.com/office/drawing/2014/main" id="{E4ADA582-EA35-453A-8567-F7C56CF344BE}"/>
              </a:ext>
            </a:extLst>
          </p:cNvPr>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a:extLst>
              <a:ext uri="{FF2B5EF4-FFF2-40B4-BE49-F238E27FC236}">
                <a16:creationId xmlns:a16="http://schemas.microsoft.com/office/drawing/2014/main" id="{1DECE027-5C01-4F9B-917C-A6FAC8BBFF75}"/>
              </a:ext>
            </a:extLst>
          </p:cNvPr>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a:extLst>
              <a:ext uri="{FF2B5EF4-FFF2-40B4-BE49-F238E27FC236}">
                <a16:creationId xmlns:a16="http://schemas.microsoft.com/office/drawing/2014/main" id="{FE0B0618-8689-4072-9BED-AD47A084BD4D}"/>
              </a:ext>
            </a:extLst>
          </p:cNvPr>
          <p:cNvCxnSpPr>
            <a:cxnSpLocks/>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a:extLst>
              <a:ext uri="{FF2B5EF4-FFF2-40B4-BE49-F238E27FC236}">
                <a16:creationId xmlns:a16="http://schemas.microsoft.com/office/drawing/2014/main" id="{7E88C0ED-B2E1-4EF9-8FBF-B45A781741DD}"/>
              </a:ext>
            </a:extLst>
          </p:cNvPr>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a:extLst>
              <a:ext uri="{FF2B5EF4-FFF2-40B4-BE49-F238E27FC236}">
                <a16:creationId xmlns:a16="http://schemas.microsoft.com/office/drawing/2014/main" id="{18F73ACC-F285-4C9C-8261-8BD2D4881F5D}"/>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a:extLst>
              <a:ext uri="{FF2B5EF4-FFF2-40B4-BE49-F238E27FC236}">
                <a16:creationId xmlns:a16="http://schemas.microsoft.com/office/drawing/2014/main" id="{56A0A071-0188-44B7-830C-0385C8C140BE}"/>
              </a:ext>
            </a:extLst>
          </p:cNvPr>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38633741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5A677578-EE5C-4EF4-B0AD-2C9F9C6AC6B2}"/>
              </a:ext>
            </a:extLst>
          </p:cNvPr>
          <p:cNvPicPr>
            <a:picLocks noChangeAspect="1"/>
          </p:cNvPicPr>
          <p:nvPr userDrawn="1"/>
        </p:nvPicPr>
        <p:blipFill rotWithShape="1">
          <a:blip r:embed="rId2">
            <a:duotone>
              <a:schemeClr val="bg2">
                <a:shade val="45000"/>
                <a:satMod val="135000"/>
              </a:schemeClr>
              <a:prstClr val="white"/>
            </a:duotone>
          </a:blip>
          <a:srcRect r="27993"/>
          <a:stretch/>
        </p:blipFill>
        <p:spPr>
          <a:xfrm>
            <a:off x="1" y="-5557"/>
            <a:ext cx="12192000" cy="6863557"/>
          </a:xfrm>
          <a:prstGeom prst="rect">
            <a:avLst/>
          </a:prstGeom>
        </p:spPr>
      </p:pic>
      <p:sp>
        <p:nvSpPr>
          <p:cNvPr id="4" name="矩形 3">
            <a:extLst>
              <a:ext uri="{FF2B5EF4-FFF2-40B4-BE49-F238E27FC236}">
                <a16:creationId xmlns:a16="http://schemas.microsoft.com/office/drawing/2014/main" id="{8216A5A6-7707-4E8A-942A-139653FAB1BC}"/>
              </a:ext>
            </a:extLst>
          </p:cNvPr>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a:extLst>
              <a:ext uri="{FF2B5EF4-FFF2-40B4-BE49-F238E27FC236}">
                <a16:creationId xmlns:a16="http://schemas.microsoft.com/office/drawing/2014/main" id="{F740F69A-19BB-4AA3-A265-5AB4D0D430F4}"/>
              </a:ext>
            </a:extLst>
          </p:cNvPr>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a:extLst>
              <a:ext uri="{FF2B5EF4-FFF2-40B4-BE49-F238E27FC236}">
                <a16:creationId xmlns:a16="http://schemas.microsoft.com/office/drawing/2014/main" id="{2BDA7112-A044-49CE-B9CA-A72126AA67B4}"/>
              </a:ext>
            </a:extLst>
          </p:cNvPr>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a:extLst>
              <a:ext uri="{FF2B5EF4-FFF2-40B4-BE49-F238E27FC236}">
                <a16:creationId xmlns:a16="http://schemas.microsoft.com/office/drawing/2014/main" id="{1444A070-E8CF-4E44-B7E5-DA7C47A7E6A7}"/>
              </a:ext>
            </a:extLst>
          </p:cNvPr>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本</a:t>
            </a:r>
            <a:r>
              <a:rPr kumimoji="0" lang="en-US" altLang="zh-CN" sz="18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800" b="0" i="0" u="none" strike="noStrike" kern="1200" cap="none" spc="0" normalizeH="0" baseline="0" noProof="0">
                <a:ln>
                  <a:noFill/>
                </a:ln>
                <a:solidFill>
                  <a:prstClr val="white"/>
                </a:solidFill>
                <a:effectLst/>
                <a:uLnTx/>
                <a:uFillTx/>
                <a:latin typeface="微软雅黑"/>
                <a:ea typeface="微软雅黑"/>
                <a:cs typeface="+mn-cs"/>
              </a:rPr>
              <a:t>模板正参与</a:t>
            </a:r>
            <a:endParaRPr kumimoji="0" lang="en-US" sz="18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8" name="矩形 7">
            <a:extLst>
              <a:ext uri="{FF2B5EF4-FFF2-40B4-BE49-F238E27FC236}">
                <a16:creationId xmlns:a16="http://schemas.microsoft.com/office/drawing/2014/main" id="{E5858290-D261-4C60-BB99-630C19F3840C}"/>
              </a:ext>
            </a:extLst>
          </p:cNvPr>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2400" b="1" i="0" u="none" strike="noStrike" kern="1200" cap="none" spc="0" normalizeH="0" baseline="0" noProof="0">
              <a:ln>
                <a:noFill/>
              </a:ln>
              <a:solidFill>
                <a:srgbClr val="0E5177"/>
              </a:solidFill>
              <a:effectLst/>
              <a:uLnTx/>
              <a:uFillTx/>
              <a:latin typeface="Segoe UI"/>
              <a:ea typeface="微软雅黑"/>
              <a:cs typeface="+mn-cs"/>
            </a:endParaRPr>
          </a:p>
        </p:txBody>
      </p:sp>
      <p:sp>
        <p:nvSpPr>
          <p:cNvPr id="9" name="文本框 8">
            <a:extLst>
              <a:ext uri="{FF2B5EF4-FFF2-40B4-BE49-F238E27FC236}">
                <a16:creationId xmlns:a16="http://schemas.microsoft.com/office/drawing/2014/main" id="{87DC30B4-F006-4610-BE34-27B2068262E4}"/>
              </a:ext>
            </a:extLst>
          </p:cNvPr>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 </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a:ea typeface="微软雅黑"/>
                <a:cs typeface="+mn-cs"/>
              </a:rPr>
              <a:t>PPT</a:t>
            </a:r>
            <a:r>
              <a:rPr kumimoji="0" lang="zh-CN" altLang="en-US" sz="1600" b="0" i="0" u="none" strike="noStrike" kern="1200" cap="none" spc="0" normalizeH="0" baseline="0" noProof="0">
                <a:ln>
                  <a:noFill/>
                </a:ln>
                <a:solidFill>
                  <a:prstClr val="white"/>
                </a:solidFill>
                <a:effectLst/>
                <a:uLnTx/>
                <a:uFillTx/>
                <a:latin typeface="微软雅黑"/>
                <a:ea typeface="微软雅黑"/>
                <a:cs typeface="+mn-cs"/>
              </a:rPr>
              <a:t>模板设计大赛 </a:t>
            </a:r>
            <a:endParaRPr kumimoji="0" lang="en-US" sz="1600" b="0" i="0" u="none" strike="noStrike" kern="1200" cap="none" spc="0" normalizeH="0" baseline="0" noProof="0">
              <a:ln>
                <a:noFill/>
              </a:ln>
              <a:solidFill>
                <a:prstClr val="white"/>
              </a:solidFill>
              <a:effectLst/>
              <a:uLnTx/>
              <a:uFillTx/>
              <a:latin typeface="微软雅黑"/>
              <a:ea typeface="微软雅黑"/>
              <a:cs typeface="+mn-cs"/>
            </a:endParaRPr>
          </a:p>
        </p:txBody>
      </p:sp>
      <p:sp>
        <p:nvSpPr>
          <p:cNvPr id="11" name="文本框 10">
            <a:extLst>
              <a:ext uri="{FF2B5EF4-FFF2-40B4-BE49-F238E27FC236}">
                <a16:creationId xmlns:a16="http://schemas.microsoft.com/office/drawing/2014/main" id="{6DC88D0E-6AEB-4B0D-AE77-4A1F31C8C366}"/>
              </a:ext>
            </a:extLst>
          </p:cNvPr>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a:ea typeface="微软雅黑"/>
              <a:cs typeface="+mn-cs"/>
            </a:endParaRPr>
          </a:p>
          <a:p>
            <a:pPr marL="0" marR="0" lvl="0" indent="0" algn="l" defTabSz="914400" rtl="0" eaLnBrk="1" fontAlgn="auto" latinLnBrk="0" hangingPunct="1">
              <a:lnSpc>
                <a:spcPct val="120000"/>
              </a:lnSpc>
              <a:spcBef>
                <a:spcPts val="0"/>
              </a:spcBef>
              <a:spcAft>
                <a:spcPts val="0"/>
              </a:spcAft>
              <a:buClrTx/>
              <a:buSzTx/>
              <a:buFontTx/>
              <a:buNone/>
              <a:tabLst/>
              <a:defRPr/>
            </a:pPr>
            <a:r>
              <a:rPr kumimoji="0" lang="zh-CN" altLang="en-US" sz="1800" b="0" i="0" u="none" strike="noStrike" kern="1200" cap="none" spc="150" normalizeH="0" baseline="0" noProof="0">
                <a:ln>
                  <a:noFill/>
                </a:ln>
                <a:solidFill>
                  <a:prstClr val="white"/>
                </a:solidFill>
                <a:effectLst/>
                <a:uLnTx/>
                <a:uFillTx/>
                <a:latin typeface="微软雅黑"/>
                <a:ea typeface="微软雅黑"/>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a:ea typeface="微软雅黑"/>
              <a:cs typeface="+mn-cs"/>
            </a:endParaRPr>
          </a:p>
        </p:txBody>
      </p:sp>
      <p:pic>
        <p:nvPicPr>
          <p:cNvPr id="12" name="图片 11">
            <a:extLst>
              <a:ext uri="{FF2B5EF4-FFF2-40B4-BE49-F238E27FC236}">
                <a16:creationId xmlns:a16="http://schemas.microsoft.com/office/drawing/2014/main" id="{D791EC9B-5DBA-40F6-9696-4F391A93BCEF}"/>
              </a:ext>
            </a:extLst>
          </p:cNvPr>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a:extLst>
              <a:ext uri="{FF2B5EF4-FFF2-40B4-BE49-F238E27FC236}">
                <a16:creationId xmlns:a16="http://schemas.microsoft.com/office/drawing/2014/main" id="{3337B091-14D1-40FD-B8AD-B9A96874112A}"/>
              </a:ext>
            </a:extLst>
          </p:cNvPr>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a:extLst>
              <a:ext uri="{FF2B5EF4-FFF2-40B4-BE49-F238E27FC236}">
                <a16:creationId xmlns:a16="http://schemas.microsoft.com/office/drawing/2014/main" id="{260EA93C-471D-411C-A976-09210F7DFE72}"/>
              </a:ext>
            </a:extLst>
          </p:cNvPr>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a:ea typeface="微软雅黑"/>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5" name="文本框 14">
            <a:extLst>
              <a:ext uri="{FF2B5EF4-FFF2-40B4-BE49-F238E27FC236}">
                <a16:creationId xmlns:a16="http://schemas.microsoft.com/office/drawing/2014/main" id="{636416E4-5D2E-4F0B-8673-534B0C96E10E}"/>
              </a:ext>
            </a:extLst>
          </p:cNvPr>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1100" b="0" i="0" u="none" strike="noStrike" kern="1200" cap="none" spc="0" normalizeH="0" baseline="0" noProof="0">
                <a:ln>
                  <a:noFill/>
                </a:ln>
                <a:solidFill>
                  <a:prstClr val="white">
                    <a:lumMod val="75000"/>
                  </a:prstClr>
                </a:solidFill>
                <a:effectLst/>
                <a:uLnTx/>
                <a:uFillTx/>
                <a:latin typeface="微软雅黑"/>
                <a:ea typeface="微软雅黑"/>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a:ea typeface="微软雅黑"/>
              <a:cs typeface="+mn-cs"/>
            </a:endParaRPr>
          </a:p>
        </p:txBody>
      </p:sp>
      <p:sp>
        <p:nvSpPr>
          <p:cNvPr id="16" name="矩形 15">
            <a:extLst>
              <a:ext uri="{FF2B5EF4-FFF2-40B4-BE49-F238E27FC236}">
                <a16:creationId xmlns:a16="http://schemas.microsoft.com/office/drawing/2014/main" id="{90FAAB6E-BB88-4DC1-B3F2-030FD2561703}"/>
              </a:ext>
            </a:extLst>
          </p:cNvPr>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2050252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Segoe UI Light"/>
                <a:ea typeface="微软雅黑"/>
                <a:cs typeface="Segoe UI Light"/>
              </a:rPr>
              <a:t>标注</a:t>
            </a:r>
            <a:endParaRPr kumimoji="0" lang="zh-CN" altLang="en-US" sz="18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使用说明 </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声明</a:t>
            </a: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914400" eaLnBrk="1" fontAlgn="auto" latinLnBrk="0" hangingPunct="1">
              <a:lnSpc>
                <a:spcPct val="130000"/>
              </a:lnSpc>
              <a:spcBef>
                <a:spcPts val="0"/>
              </a:spcBef>
              <a:spcAft>
                <a:spcPts val="0"/>
              </a:spcAft>
              <a:buClrTx/>
              <a:buSzTx/>
              <a:buFontTx/>
              <a:buNone/>
              <a:tabLst/>
              <a:defRPr/>
            </a:pP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a:t>
            </a:r>
            <a:r>
              <a:rPr kumimoji="0" lang="zh-CN" altLang="en-US" sz="1400" b="0" i="0" u="none" strike="noStrike" kern="1200" cap="none" spc="0" normalizeH="0" baseline="0" noProof="0">
                <a:ln>
                  <a:noFill/>
                </a:ln>
                <a:solidFill>
                  <a:prstClr val="white"/>
                </a:solidFill>
                <a:effectLst/>
                <a:uLnTx/>
                <a:uFillTx/>
                <a:latin typeface="+mn-lt"/>
                <a:ea typeface="微软雅黑" charset="0"/>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dirty="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endParaRPr>
          </a:p>
          <a:p>
            <a:pPr marL="0" marR="0" lvl="0" indent="0" defTabSz="609585" eaLnBrk="1" fontAlgn="auto" latinLnBrk="0" hangingPunct="1">
              <a:lnSpc>
                <a:spcPct val="130000"/>
              </a:lnSpc>
              <a:spcBef>
                <a:spcPts val="0"/>
              </a:spcBef>
              <a:spcAft>
                <a:spcPts val="0"/>
              </a:spcAft>
              <a:buClrTx/>
              <a:buSzTx/>
              <a:buFontTx/>
              <a:buNone/>
              <a:tabLst/>
              <a:defRPr/>
            </a:pP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OfficePLUS</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拥有对本</a:t>
            </a:r>
            <a:r>
              <a:rPr kumimoji="0" lang="en-US" altLang="zh-CN" sz="1400" b="0" i="0" u="none" strike="noStrike" kern="0" cap="none" spc="0" normalizeH="0" baseline="0" noProof="0">
                <a:ln>
                  <a:noFill/>
                </a:ln>
                <a:solidFill>
                  <a:srgbClr val="FFFFFF"/>
                </a:solidFill>
                <a:effectLst/>
                <a:uLnTx/>
                <a:uFillTx/>
                <a:latin typeface="Segoe UI Light"/>
                <a:ea typeface="微软雅黑"/>
                <a:cs typeface="Segoe UI Light"/>
              </a:rPr>
              <a:t>PPT</a:t>
            </a:r>
            <a:r>
              <a:rPr kumimoji="0" lang="zh-CN" altLang="en-US" sz="1400" b="0" i="0" u="none" strike="noStrike" kern="0" cap="none" spc="0" normalizeH="0" baseline="0" noProof="0">
                <a:ln>
                  <a:noFill/>
                </a:ln>
                <a:solidFill>
                  <a:srgbClr val="FFFFFF"/>
                </a:solidFill>
                <a:effectLst/>
                <a:uLnTx/>
                <a:uFillTx/>
                <a:latin typeface="Segoe UI Light"/>
                <a:ea typeface="微软雅黑"/>
                <a:cs typeface="Segoe UI Light"/>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a:ea typeface="微软雅黑"/>
              <a:cs typeface="Segoe UI Light"/>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585" eaLnBrk="1" fontAlgn="auto" latinLnBrk="0" hangingPunct="1">
              <a:lnSpc>
                <a:spcPct val="100000"/>
              </a:lnSpc>
              <a:spcBef>
                <a:spcPts val="0"/>
              </a:spcBef>
              <a:spcAft>
                <a:spcPts val="0"/>
              </a:spcAft>
              <a:buClrTx/>
              <a:buSzTx/>
              <a:buFontTx/>
              <a:buNone/>
              <a:tabLst/>
              <a:defRPr/>
            </a:pPr>
            <a:r>
              <a:rPr kumimoji="1" lang="en-US" altLang="zh-CN" sz="1000" b="0" i="0" u="none" strike="noStrike" kern="0" cap="none" spc="0" normalizeH="0" baseline="0" noProof="0" dirty="0">
                <a:ln>
                  <a:noFill/>
                </a:ln>
                <a:solidFill>
                  <a:prstClr val="white"/>
                </a:solidFill>
                <a:effectLst/>
                <a:uLnTx/>
                <a:uFillTx/>
                <a:latin typeface="Segoe UI Light"/>
                <a:ea typeface="微软雅黑" charset="0"/>
                <a:cs typeface="Segoe UI Light"/>
              </a:rPr>
              <a:t>OfficePLUS</a:t>
            </a:r>
            <a:endParaRPr kumimoji="0" lang="zh-CN" altLang="en-US" sz="1000" b="0" i="0" u="none" strike="noStrike" kern="0" cap="none" spc="0" normalizeH="0" baseline="0" noProof="0" dirty="0">
              <a:ln>
                <a:noFill/>
              </a:ln>
              <a:solidFill>
                <a:prstClr val="white"/>
              </a:solidFill>
              <a:effectLst/>
              <a:uLnTx/>
              <a:uFillTx/>
              <a:latin typeface="Segoe UI Light"/>
              <a:ea typeface="微软雅黑" charset="0"/>
              <a:cs typeface="Segoe UI Light"/>
            </a:endParaRPr>
          </a:p>
        </p:txBody>
      </p:sp>
    </p:spTree>
    <p:extLst>
      <p:ext uri="{BB962C8B-B14F-4D97-AF65-F5344CB8AC3E}">
        <p14:creationId xmlns:p14="http://schemas.microsoft.com/office/powerpoint/2010/main" val="24082185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6A58A73B-5BAF-4EEF-A219-51F71EA1D265}"/>
              </a:ext>
            </a:extLst>
          </p:cNvPr>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18" name="任意多边形: 形状 17">
            <a:extLst>
              <a:ext uri="{FF2B5EF4-FFF2-40B4-BE49-F238E27FC236}">
                <a16:creationId xmlns:a16="http://schemas.microsoft.com/office/drawing/2014/main" id="{41534B6B-2F83-4DA7-9CCD-F8E99B47BDFA}"/>
              </a:ext>
            </a:extLst>
          </p:cNvPr>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a:extLst>
              <a:ext uri="{FF2B5EF4-FFF2-40B4-BE49-F238E27FC236}">
                <a16:creationId xmlns:a16="http://schemas.microsoft.com/office/drawing/2014/main" id="{FFD070C9-8129-44BA-9D0A-3916344E75F5}"/>
              </a:ext>
            </a:extLst>
          </p:cNvPr>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a:extLst>
              <a:ext uri="{FF2B5EF4-FFF2-40B4-BE49-F238E27FC236}">
                <a16:creationId xmlns:a16="http://schemas.microsoft.com/office/drawing/2014/main" id="{9F7B9513-279D-4796-839A-051E30EB66C7}"/>
              </a:ext>
            </a:extLst>
          </p:cNvPr>
          <p:cNvPicPr>
            <a:picLocks/>
          </p:cNvPicPr>
          <p:nvPr userDrawn="1"/>
        </p:nvPicPr>
        <p:blipFill>
          <a:blip r:embed="rId4">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a:extLst>
              <a:ext uri="{FF2B5EF4-FFF2-40B4-BE49-F238E27FC236}">
                <a16:creationId xmlns:a16="http://schemas.microsoft.com/office/drawing/2014/main" id="{D6CC4B42-A5B4-4C62-9BA1-9C5B6B141024}"/>
              </a:ext>
            </a:extLst>
          </p:cNvPr>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a:extLst>
              <a:ext uri="{FF2B5EF4-FFF2-40B4-BE49-F238E27FC236}">
                <a16:creationId xmlns:a16="http://schemas.microsoft.com/office/drawing/2014/main" id="{6CB73FB1-874E-44FE-AEBF-1630589CC87B}"/>
              </a:ext>
            </a:extLst>
          </p:cNvPr>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4400" b="0" i="0" u="none" strike="noStrike" kern="1200" cap="none" spc="0" normalizeH="0" baseline="0" noProof="0" dirty="0">
              <a:ln>
                <a:noFill/>
              </a:ln>
              <a:solidFill>
                <a:prstClr val="white"/>
              </a:solidFill>
              <a:effectLst/>
              <a:uLnTx/>
              <a:uFillTx/>
              <a:latin typeface="Arial"/>
              <a:ea typeface="微软雅黑"/>
              <a:cs typeface="+mn-cs"/>
            </a:endParaRPr>
          </a:p>
        </p:txBody>
      </p:sp>
      <p:sp>
        <p:nvSpPr>
          <p:cNvPr id="11" name="文本框 10">
            <a:extLst>
              <a:ext uri="{FF2B5EF4-FFF2-40B4-BE49-F238E27FC236}">
                <a16:creationId xmlns:a16="http://schemas.microsoft.com/office/drawing/2014/main" id="{2B98426C-0E2A-4424-8DE9-2054F71E7CB5}"/>
              </a:ext>
            </a:extLst>
          </p:cNvPr>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800" b="1" i="0" u="none" strike="noStrike" kern="1200" cap="none" spc="0" normalizeH="0" baseline="0" noProof="0" dirty="0">
                <a:ln>
                  <a:noFill/>
                </a:ln>
                <a:solidFill>
                  <a:schemeClr val="accent1"/>
                </a:solidFill>
                <a:effectLst/>
                <a:uLnTx/>
                <a:uFillTx/>
                <a:latin typeface="微软雅黑"/>
                <a:ea typeface="微软雅黑"/>
                <a:cs typeface="+mn-cs"/>
              </a:rPr>
              <a:t>目录</a:t>
            </a:r>
          </a:p>
        </p:txBody>
      </p:sp>
      <p:sp>
        <p:nvSpPr>
          <p:cNvPr id="124" name="日期占位符 123">
            <a:extLst>
              <a:ext uri="{FF2B5EF4-FFF2-40B4-BE49-F238E27FC236}">
                <a16:creationId xmlns:a16="http://schemas.microsoft.com/office/drawing/2014/main" id="{3669AFD3-0609-48D5-8327-8B2807B0E48E}"/>
              </a:ext>
            </a:extLst>
          </p:cNvPr>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024FDC91-BF65-4E9E-8CF8-09BA2E1D2658}"/>
              </a:ext>
            </a:extLst>
          </p:cNvPr>
          <p:cNvPicPr>
            <a:picLocks noChangeAspect="1"/>
          </p:cNvPicPr>
          <p:nvPr userDrawn="1"/>
        </p:nvPicPr>
        <p:blipFill>
          <a:blip r:embed="rId5">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60584276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a:extLst>
              <a:ext uri="{FF2B5EF4-FFF2-40B4-BE49-F238E27FC236}">
                <a16:creationId xmlns:a16="http://schemas.microsoft.com/office/drawing/2014/main" id="{D3092F40-AC7C-4D0E-A2E7-2213B189A82C}"/>
              </a:ext>
            </a:extLst>
          </p:cNvPr>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p:blipFill>
        <p:spPr>
          <a:xfrm>
            <a:off x="4511550" y="0"/>
            <a:ext cx="7680450" cy="6858000"/>
          </a:xfrm>
          <a:prstGeom prst="rect">
            <a:avLst/>
          </a:prstGeom>
        </p:spPr>
      </p:pic>
      <p:sp>
        <p:nvSpPr>
          <p:cNvPr id="22" name="矩形 21">
            <a:extLst>
              <a:ext uri="{FF2B5EF4-FFF2-40B4-BE49-F238E27FC236}">
                <a16:creationId xmlns:a16="http://schemas.microsoft.com/office/drawing/2014/main" id="{6777BE20-2E1D-457D-9604-2648969A5E11}"/>
              </a:ext>
            </a:extLst>
          </p:cNvPr>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a:extLst>
              <a:ext uri="{FF2B5EF4-FFF2-40B4-BE49-F238E27FC236}">
                <a16:creationId xmlns:a16="http://schemas.microsoft.com/office/drawing/2014/main" id="{1078750D-ECE5-46C3-9C66-1F3D60D58A89}"/>
              </a:ext>
            </a:extLst>
          </p:cNvPr>
          <p:cNvPicPr>
            <a:picLocks noChangeAspect="1"/>
          </p:cNvPicPr>
          <p:nvPr userDrawn="1"/>
        </p:nvPicPr>
        <p:blipFill rotWithShape="1">
          <a:blip r:embed="rId2">
            <a:alphaModFix/>
            <a:extLst>
              <a:ext uri="{28A0092B-C50C-407E-A947-70E740481C1C}">
                <a14:useLocalDpi xmlns:a14="http://schemas.microsoft.com/office/drawing/2010/main" val="0"/>
              </a:ext>
            </a:extLst>
          </a:blip>
          <a:srcRect l="6898" t="7878" r="36982" b="7878"/>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a:extLst>
              <a:ext uri="{FF2B5EF4-FFF2-40B4-BE49-F238E27FC236}">
                <a16:creationId xmlns:a16="http://schemas.microsoft.com/office/drawing/2014/main" id="{0906B811-D5D7-49F4-8F79-D4E969A7A941}"/>
              </a:ext>
            </a:extLst>
          </p:cNvPr>
          <p:cNvGrpSpPr/>
          <p:nvPr userDrawn="1"/>
        </p:nvGrpSpPr>
        <p:grpSpPr>
          <a:xfrm>
            <a:off x="5852864" y="578865"/>
            <a:ext cx="5910561" cy="8110350"/>
            <a:chOff x="5852864" y="578865"/>
            <a:chExt cx="5910561" cy="8110350"/>
          </a:xfrm>
        </p:grpSpPr>
        <p:sp>
          <p:nvSpPr>
            <p:cNvPr id="32" name="任意多边形: 形状 31">
              <a:extLst>
                <a:ext uri="{FF2B5EF4-FFF2-40B4-BE49-F238E27FC236}">
                  <a16:creationId xmlns:a16="http://schemas.microsoft.com/office/drawing/2014/main" id="{B688AB28-D263-4BF7-820B-C980E72A1BA3}"/>
                </a:ext>
              </a:extLst>
            </p:cNvPr>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3" name="任意多边形: 形状 32">
              <a:extLst>
                <a:ext uri="{FF2B5EF4-FFF2-40B4-BE49-F238E27FC236}">
                  <a16:creationId xmlns:a16="http://schemas.microsoft.com/office/drawing/2014/main" id="{9126993E-FDC8-4A23-BBA4-1B3C00F6E080}"/>
                </a:ext>
              </a:extLst>
            </p:cNvPr>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grpSp>
      <p:sp>
        <p:nvSpPr>
          <p:cNvPr id="45" name="文本占位符 44">
            <a:extLst>
              <a:ext uri="{FF2B5EF4-FFF2-40B4-BE49-F238E27FC236}">
                <a16:creationId xmlns:a16="http://schemas.microsoft.com/office/drawing/2014/main" id="{4714711F-D7DC-402C-AE77-D75D20EA71A5}"/>
              </a:ext>
            </a:extLst>
          </p:cNvPr>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a:extLst>
              <a:ext uri="{FF2B5EF4-FFF2-40B4-BE49-F238E27FC236}">
                <a16:creationId xmlns:a16="http://schemas.microsoft.com/office/drawing/2014/main" id="{188C1E1D-AF85-4196-804C-D60BCF796C12}"/>
              </a:ext>
            </a:extLst>
          </p:cNvPr>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a:extLst>
              <a:ext uri="{FF2B5EF4-FFF2-40B4-BE49-F238E27FC236}">
                <a16:creationId xmlns:a16="http://schemas.microsoft.com/office/drawing/2014/main" id="{6BD48D72-8F83-45FF-8227-21308C60CC79}"/>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a:extLst>
              <a:ext uri="{FF2B5EF4-FFF2-40B4-BE49-F238E27FC236}">
                <a16:creationId xmlns:a16="http://schemas.microsoft.com/office/drawing/2014/main" id="{B94AEAD9-8027-4862-907B-67092AF9D399}"/>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extLst>
      <p:ext uri="{BB962C8B-B14F-4D97-AF65-F5344CB8AC3E}">
        <p14:creationId xmlns:p14="http://schemas.microsoft.com/office/powerpoint/2010/main" val="233622027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a:extLst>
              <a:ext uri="{FF2B5EF4-FFF2-40B4-BE49-F238E27FC236}">
                <a16:creationId xmlns:a16="http://schemas.microsoft.com/office/drawing/2014/main" id="{073887D2-D484-4F33-9865-C7CA294904A2}"/>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0" name="图片占位符 29">
            <a:extLst>
              <a:ext uri="{FF2B5EF4-FFF2-40B4-BE49-F238E27FC236}">
                <a16:creationId xmlns:a16="http://schemas.microsoft.com/office/drawing/2014/main" id="{9D86B799-8EB0-4A0D-A272-837EDA1F4D60}"/>
              </a:ext>
            </a:extLst>
          </p:cNvPr>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a:extLst>
              <a:ext uri="{FF2B5EF4-FFF2-40B4-BE49-F238E27FC236}">
                <a16:creationId xmlns:a16="http://schemas.microsoft.com/office/drawing/2014/main" id="{F3483FF7-1FFC-4CF8-87E8-12056578B199}"/>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a:extLst>
              <a:ext uri="{FF2B5EF4-FFF2-40B4-BE49-F238E27FC236}">
                <a16:creationId xmlns:a16="http://schemas.microsoft.com/office/drawing/2014/main" id="{B642941B-B9A7-46B1-9137-AD762DCB0BD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a:extLst>
              <a:ext uri="{FF2B5EF4-FFF2-40B4-BE49-F238E27FC236}">
                <a16:creationId xmlns:a16="http://schemas.microsoft.com/office/drawing/2014/main" id="{3B43FF02-964B-4A30-8D3D-EB8206E3618C}"/>
              </a:ext>
            </a:extLst>
          </p:cNvPr>
          <p:cNvGrpSpPr/>
          <p:nvPr userDrawn="1"/>
        </p:nvGrpSpPr>
        <p:grpSpPr>
          <a:xfrm>
            <a:off x="660400" y="344681"/>
            <a:ext cx="384771" cy="384771"/>
            <a:chOff x="669869" y="597306"/>
            <a:chExt cx="409972" cy="409973"/>
          </a:xfrm>
        </p:grpSpPr>
        <p:sp>
          <p:nvSpPr>
            <p:cNvPr id="26" name="íṥļîḓê">
              <a:extLst>
                <a:ext uri="{FF2B5EF4-FFF2-40B4-BE49-F238E27FC236}">
                  <a16:creationId xmlns:a16="http://schemas.microsoft.com/office/drawing/2014/main" id="{F101D5D0-242F-4DC9-8019-B6A04C82B8E0}"/>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7" name="íṥlíḓê">
              <a:extLst>
                <a:ext uri="{FF2B5EF4-FFF2-40B4-BE49-F238E27FC236}">
                  <a16:creationId xmlns:a16="http://schemas.microsoft.com/office/drawing/2014/main" id="{752C90E1-3957-495B-8514-C8CDDBFCC376}"/>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8" name="ïśļiḑé">
              <a:extLst>
                <a:ext uri="{FF2B5EF4-FFF2-40B4-BE49-F238E27FC236}">
                  <a16:creationId xmlns:a16="http://schemas.microsoft.com/office/drawing/2014/main" id="{7E0C1DA2-3394-4C71-B717-8CC8B208EDFB}"/>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a:extLst>
              <a:ext uri="{FF2B5EF4-FFF2-40B4-BE49-F238E27FC236}">
                <a16:creationId xmlns:a16="http://schemas.microsoft.com/office/drawing/2014/main" id="{50144BD4-EAC2-4C1B-93C3-DA04B114C7D2}"/>
              </a:ext>
            </a:extLst>
          </p:cNvPr>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a:extLst>
              <a:ext uri="{FF2B5EF4-FFF2-40B4-BE49-F238E27FC236}">
                <a16:creationId xmlns:a16="http://schemas.microsoft.com/office/drawing/2014/main" id="{9D86D35E-58E0-4782-A8C5-FBBB857791BA}"/>
              </a:ext>
            </a:extLst>
          </p:cNvPr>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a:extLst>
              <a:ext uri="{FF2B5EF4-FFF2-40B4-BE49-F238E27FC236}">
                <a16:creationId xmlns:a16="http://schemas.microsoft.com/office/drawing/2014/main" id="{493EE918-2C0A-4D86-A226-4DC2266DADC1}"/>
              </a:ext>
            </a:extLst>
          </p:cNvPr>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a:extLst>
              <a:ext uri="{FF2B5EF4-FFF2-40B4-BE49-F238E27FC236}">
                <a16:creationId xmlns:a16="http://schemas.microsoft.com/office/drawing/2014/main" id="{5BE2FE97-1BF9-4672-980E-7517E6DBD6AE}"/>
              </a:ext>
            </a:extLst>
          </p:cNvPr>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a:extLst>
              <a:ext uri="{FF2B5EF4-FFF2-40B4-BE49-F238E27FC236}">
                <a16:creationId xmlns:a16="http://schemas.microsoft.com/office/drawing/2014/main" id="{C6F39A5C-985A-45E7-9A75-49C65D2FFF99}"/>
              </a:ext>
            </a:extLst>
          </p:cNvPr>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4199AB45-1DDE-4716-9E03-24B1F03DEE1E}"/>
              </a:ext>
            </a:extLst>
          </p:cNvPr>
          <p:cNvSpPr>
            <a:spLocks noGrp="1"/>
          </p:cNvSpPr>
          <p:nvPr>
            <p:ph type="sldNum" sz="quarter" idx="27"/>
          </p:nvPr>
        </p:nvSpPr>
        <p:spPr/>
        <p:txBody>
          <a:bodyPr/>
          <a:lstStyle/>
          <a:p>
            <a:fld id="{C79ECAFE-A460-4E13-ABCB-32CAE6136244}" type="slidenum">
              <a:rPr lang="zh-CN" altLang="en-US" smtClean="0"/>
              <a:pPr/>
              <a:t>‹#›</a:t>
            </a:fld>
            <a:endParaRPr lang="zh-CN" altLang="en-US" dirty="0"/>
          </a:p>
        </p:txBody>
      </p:sp>
      <p:sp>
        <p:nvSpPr>
          <p:cNvPr id="22" name="矩形 21">
            <a:extLst>
              <a:ext uri="{FF2B5EF4-FFF2-40B4-BE49-F238E27FC236}">
                <a16:creationId xmlns:a16="http://schemas.microsoft.com/office/drawing/2014/main" id="{48CD219B-14F1-4CD9-BB95-42E3D9B18AFB}"/>
              </a:ext>
            </a:extLst>
          </p:cNvPr>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20118379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a:extLst>
              <a:ext uri="{FF2B5EF4-FFF2-40B4-BE49-F238E27FC236}">
                <a16:creationId xmlns:a16="http://schemas.microsoft.com/office/drawing/2014/main" id="{8CBAED47-95FC-4199-A58F-00BF5C6A59C3}"/>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pic>
        <p:nvPicPr>
          <p:cNvPr id="23" name="图片 22">
            <a:extLst>
              <a:ext uri="{FF2B5EF4-FFF2-40B4-BE49-F238E27FC236}">
                <a16:creationId xmlns:a16="http://schemas.microsoft.com/office/drawing/2014/main" id="{B642941B-B9A7-46B1-9137-AD762DCB0BD1}"/>
              </a:ext>
            </a:extLst>
          </p:cNvPr>
          <p:cNvPicPr>
            <a:picLocks/>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a:extLst>
              <a:ext uri="{FF2B5EF4-FFF2-40B4-BE49-F238E27FC236}">
                <a16:creationId xmlns:a16="http://schemas.microsoft.com/office/drawing/2014/main" id="{0230BCF6-912A-47DC-915C-0354456A9E11}"/>
              </a:ext>
            </a:extLst>
          </p:cNvPr>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a:ea typeface="微软雅黑"/>
              </a:defRPr>
            </a:lvl1pPr>
          </a:lstStyle>
          <a:p>
            <a:pPr marL="0" marR="0" lvl="0" indent="0" fontAlgn="auto">
              <a:lnSpc>
                <a:spcPct val="100000"/>
              </a:lnSpc>
              <a:spcBef>
                <a:spcPts val="0"/>
              </a:spcBef>
              <a:spcAft>
                <a:spcPts val="0"/>
              </a:spcAft>
              <a:buClrTx/>
              <a:buSzTx/>
              <a:buFontTx/>
              <a:buNone/>
              <a:tabLst/>
            </a:pPr>
            <a:r>
              <a:rPr lang="en-US" altLang="zh-CN" dirty="0"/>
              <a:t>Your name</a:t>
            </a:r>
            <a:endParaRPr lang="zh-CN" altLang="en-US" dirty="0"/>
          </a:p>
        </p:txBody>
      </p:sp>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a:extLst>
              <a:ext uri="{FF2B5EF4-FFF2-40B4-BE49-F238E27FC236}">
                <a16:creationId xmlns:a16="http://schemas.microsoft.com/office/drawing/2014/main" id="{6B6E573A-9E7C-4568-A497-C4E493D4CF36}"/>
              </a:ext>
            </a:extLst>
          </p:cNvPr>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a:extLst>
              <a:ext uri="{FF2B5EF4-FFF2-40B4-BE49-F238E27FC236}">
                <a16:creationId xmlns:a16="http://schemas.microsoft.com/office/drawing/2014/main" id="{81E5F55E-3E35-4855-9A6D-086B5328EF1D}"/>
              </a:ext>
            </a:extLst>
          </p:cNvPr>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a:extLst>
              <a:ext uri="{FF2B5EF4-FFF2-40B4-BE49-F238E27FC236}">
                <a16:creationId xmlns:a16="http://schemas.microsoft.com/office/drawing/2014/main" id="{843573CA-8751-4554-BB29-42418EFD21FF}"/>
              </a:ext>
            </a:extLst>
          </p:cNvPr>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a:extLst>
              <a:ext uri="{FF2B5EF4-FFF2-40B4-BE49-F238E27FC236}">
                <a16:creationId xmlns:a16="http://schemas.microsoft.com/office/drawing/2014/main" id="{E7D71F7E-B9AF-4110-AF3B-4D694C6716C5}"/>
              </a:ext>
            </a:extLst>
          </p:cNvPr>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a:extLst>
              <a:ext uri="{FF2B5EF4-FFF2-40B4-BE49-F238E27FC236}">
                <a16:creationId xmlns:a16="http://schemas.microsoft.com/office/drawing/2014/main" id="{6FEED79F-374C-4A77-8261-48BAD85A0C95}"/>
              </a:ext>
            </a:extLst>
          </p:cNvPr>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a:extLst>
              <a:ext uri="{FF2B5EF4-FFF2-40B4-BE49-F238E27FC236}">
                <a16:creationId xmlns:a16="http://schemas.microsoft.com/office/drawing/2014/main" id="{2A0E9EC8-9D5F-4797-8D9A-A8CFA68627AE}"/>
              </a:ext>
            </a:extLst>
          </p:cNvPr>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a:extLst>
              <a:ext uri="{FF2B5EF4-FFF2-40B4-BE49-F238E27FC236}">
                <a16:creationId xmlns:a16="http://schemas.microsoft.com/office/drawing/2014/main" id="{110EAB99-DD38-4A5E-BF88-4E4469666EA8}"/>
              </a:ext>
            </a:extLst>
          </p:cNvPr>
          <p:cNvGrpSpPr>
            <a:grpSpLocks/>
          </p:cNvGrpSpPr>
          <p:nvPr userDrawn="1"/>
        </p:nvGrpSpPr>
        <p:grpSpPr>
          <a:xfrm>
            <a:off x="660400" y="344681"/>
            <a:ext cx="384771" cy="384771"/>
            <a:chOff x="669869" y="597306"/>
            <a:chExt cx="409972" cy="409973"/>
          </a:xfrm>
        </p:grpSpPr>
        <p:sp>
          <p:nvSpPr>
            <p:cNvPr id="29" name="íṥļîḓê">
              <a:extLst>
                <a:ext uri="{FF2B5EF4-FFF2-40B4-BE49-F238E27FC236}">
                  <a16:creationId xmlns:a16="http://schemas.microsoft.com/office/drawing/2014/main" id="{8C488BD2-2299-444E-9A05-8C2D8174C296}"/>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0" name="íṥlíḓê">
              <a:extLst>
                <a:ext uri="{FF2B5EF4-FFF2-40B4-BE49-F238E27FC236}">
                  <a16:creationId xmlns:a16="http://schemas.microsoft.com/office/drawing/2014/main" id="{231B4DC7-3517-4E59-93C9-978DE12AAF08}"/>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31" name="ïśļiḑé">
              <a:extLst>
                <a:ext uri="{FF2B5EF4-FFF2-40B4-BE49-F238E27FC236}">
                  <a16:creationId xmlns:a16="http://schemas.microsoft.com/office/drawing/2014/main" id="{F36FF99B-93D6-4B51-80D6-6D3B4D769696}"/>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5" name="日期占位符 4">
            <a:extLst>
              <a:ext uri="{FF2B5EF4-FFF2-40B4-BE49-F238E27FC236}">
                <a16:creationId xmlns:a16="http://schemas.microsoft.com/office/drawing/2014/main" id="{FA06C7F9-3A33-4CF1-9F71-4D3FDDAD3230}"/>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a:extLst>
              <a:ext uri="{FF2B5EF4-FFF2-40B4-BE49-F238E27FC236}">
                <a16:creationId xmlns:a16="http://schemas.microsoft.com/office/drawing/2014/main" id="{1B981FF8-7951-417F-8A6F-5F5B496EF743}"/>
              </a:ext>
            </a:extLst>
          </p:cNvPr>
          <p:cNvSpPr>
            <a:spLocks noGrp="1"/>
          </p:cNvSpPr>
          <p:nvPr>
            <p:ph type="sldNum" sz="quarter" idx="28"/>
          </p:nvPr>
        </p:nvSpPr>
        <p:spPr/>
        <p:txBody>
          <a:bodyPr/>
          <a:lstStyle/>
          <a:p>
            <a:fld id="{C79ECAFE-A460-4E13-ABCB-32CAE6136244}" type="slidenum">
              <a:rPr lang="zh-CN" altLang="en-US" smtClean="0"/>
              <a:pPr/>
              <a:t>‹#›</a:t>
            </a:fld>
            <a:endParaRPr lang="zh-CN" altLang="en-US" dirty="0"/>
          </a:p>
        </p:txBody>
      </p:sp>
      <p:cxnSp>
        <p:nvCxnSpPr>
          <p:cNvPr id="18" name="直接连接符 17">
            <a:extLst>
              <a:ext uri="{FF2B5EF4-FFF2-40B4-BE49-F238E27FC236}">
                <a16:creationId xmlns:a16="http://schemas.microsoft.com/office/drawing/2014/main" id="{1892799B-CF7A-482D-973D-3DB7740008A1}"/>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5102279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a:extLst>
              <a:ext uri="{FF2B5EF4-FFF2-40B4-BE49-F238E27FC236}">
                <a16:creationId xmlns:a16="http://schemas.microsoft.com/office/drawing/2014/main" id="{CFB53E2C-E3EF-4231-9328-7B62BDB588DF}"/>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3" name="文本框 2">
            <a:extLst>
              <a:ext uri="{FF2B5EF4-FFF2-40B4-BE49-F238E27FC236}">
                <a16:creationId xmlns:a16="http://schemas.microsoft.com/office/drawing/2014/main" id="{D98666C7-37A3-44A6-AE95-1D8344BEF4B9}"/>
              </a:ext>
            </a:extLst>
          </p:cNvPr>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a:extLst>
              <a:ext uri="{FF2B5EF4-FFF2-40B4-BE49-F238E27FC236}">
                <a16:creationId xmlns:a16="http://schemas.microsoft.com/office/drawing/2014/main" id="{A31C6CBA-8BF4-4B10-A569-D3FFC347C586}"/>
              </a:ext>
            </a:extLst>
          </p:cNvPr>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44727F53-D857-4AB4-AEB0-C5A4394BA398}"/>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0B258317-0A72-4D20-B2A0-911B35640DF7}"/>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35C01D20-B8BB-48DF-8369-E9F6074BAC88}"/>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5E2E0EF1-3581-427D-90D6-49910981CA0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BE1E796D-A320-4D5F-961B-622A70B44A63}"/>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1537F5BF-9B2C-4279-903E-1ACEC1C9841E}"/>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4C2D85EE-1E90-403E-BAA7-0EA569199AD4}"/>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27" name="文本占位符 26">
            <a:extLst>
              <a:ext uri="{FF2B5EF4-FFF2-40B4-BE49-F238E27FC236}">
                <a16:creationId xmlns:a16="http://schemas.microsoft.com/office/drawing/2014/main" id="{B68BC5C5-6105-4907-96A6-3B5D2A07C85C}"/>
              </a:ext>
            </a:extLst>
          </p:cNvPr>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a:extLst>
              <a:ext uri="{FF2B5EF4-FFF2-40B4-BE49-F238E27FC236}">
                <a16:creationId xmlns:a16="http://schemas.microsoft.com/office/drawing/2014/main" id="{E55F85DC-E549-4396-B739-2FE6F1B3BF20}"/>
              </a:ext>
            </a:extLst>
          </p:cNvPr>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a:extLst>
              <a:ext uri="{FF2B5EF4-FFF2-40B4-BE49-F238E27FC236}">
                <a16:creationId xmlns:a16="http://schemas.microsoft.com/office/drawing/2014/main" id="{A20E9AFA-61A9-4915-B4B3-C398D1CA0115}"/>
              </a:ext>
            </a:extLst>
          </p:cNvPr>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a:extLst>
              <a:ext uri="{FF2B5EF4-FFF2-40B4-BE49-F238E27FC236}">
                <a16:creationId xmlns:a16="http://schemas.microsoft.com/office/drawing/2014/main" id="{D3B5DD4B-6129-4B70-964D-44B0A3774E4E}"/>
              </a:ext>
            </a:extLst>
          </p:cNvPr>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a:extLst>
              <a:ext uri="{FF2B5EF4-FFF2-40B4-BE49-F238E27FC236}">
                <a16:creationId xmlns:a16="http://schemas.microsoft.com/office/drawing/2014/main" id="{D6858A2E-8CBD-4BE6-9769-DC9BFF7CCB4E}"/>
              </a:ext>
            </a:extLst>
          </p:cNvPr>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a:extLst>
              <a:ext uri="{FF2B5EF4-FFF2-40B4-BE49-F238E27FC236}">
                <a16:creationId xmlns:a16="http://schemas.microsoft.com/office/drawing/2014/main" id="{824DB6B3-268D-4505-9358-0B78893149CB}"/>
              </a:ext>
            </a:extLst>
          </p:cNvPr>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a:extLst>
              <a:ext uri="{FF2B5EF4-FFF2-40B4-BE49-F238E27FC236}">
                <a16:creationId xmlns:a16="http://schemas.microsoft.com/office/drawing/2014/main" id="{2384641E-F4A9-4899-8A08-17B8C66655A4}"/>
              </a:ext>
            </a:extLst>
          </p:cNvPr>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a:extLst>
              <a:ext uri="{FF2B5EF4-FFF2-40B4-BE49-F238E27FC236}">
                <a16:creationId xmlns:a16="http://schemas.microsoft.com/office/drawing/2014/main" id="{34CE5C6C-6BD9-47C2-99F5-EAD73E8AF8F0}"/>
              </a:ext>
            </a:extLst>
          </p:cNvPr>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a:extLst>
              <a:ext uri="{FF2B5EF4-FFF2-40B4-BE49-F238E27FC236}">
                <a16:creationId xmlns:a16="http://schemas.microsoft.com/office/drawing/2014/main" id="{368563DA-DD27-40C3-830F-CA0751024A39}"/>
              </a:ext>
            </a:extLst>
          </p:cNvPr>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a:extLst>
              <a:ext uri="{FF2B5EF4-FFF2-40B4-BE49-F238E27FC236}">
                <a16:creationId xmlns:a16="http://schemas.microsoft.com/office/drawing/2014/main" id="{27F78985-39BA-418A-89A3-ADD3256A593F}"/>
              </a:ext>
            </a:extLst>
          </p:cNvPr>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a:extLst>
              <a:ext uri="{FF2B5EF4-FFF2-40B4-BE49-F238E27FC236}">
                <a16:creationId xmlns:a16="http://schemas.microsoft.com/office/drawing/2014/main" id="{09FC8EBD-9562-44F2-8558-69B1CA7A59BC}"/>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a:extLst>
              <a:ext uri="{FF2B5EF4-FFF2-40B4-BE49-F238E27FC236}">
                <a16:creationId xmlns:a16="http://schemas.microsoft.com/office/drawing/2014/main" id="{D3C47F5B-5C96-4BE9-8A3D-3F78EF8134EB}"/>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9881913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a:extLst>
              <a:ext uri="{FF2B5EF4-FFF2-40B4-BE49-F238E27FC236}">
                <a16:creationId xmlns:a16="http://schemas.microsoft.com/office/drawing/2014/main" id="{7A7517C2-56F8-4667-AC62-FFF8911DCCFC}"/>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48" name="图片占位符 47">
            <a:extLst>
              <a:ext uri="{FF2B5EF4-FFF2-40B4-BE49-F238E27FC236}">
                <a16:creationId xmlns:a16="http://schemas.microsoft.com/office/drawing/2014/main" id="{D766E2F8-5F6B-4043-972D-0E131A25E038}"/>
              </a:ext>
            </a:extLst>
          </p:cNvPr>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a:extLst>
              <a:ext uri="{FF2B5EF4-FFF2-40B4-BE49-F238E27FC236}">
                <a16:creationId xmlns:a16="http://schemas.microsoft.com/office/drawing/2014/main" id="{2A7F13C3-EC2D-4A1F-BA9F-3B16AFB782DD}"/>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a:extLst>
              <a:ext uri="{FF2B5EF4-FFF2-40B4-BE49-F238E27FC236}">
                <a16:creationId xmlns:a16="http://schemas.microsoft.com/office/drawing/2014/main" id="{7BB969EB-1727-44AC-ABC5-197E005F8220}"/>
              </a:ext>
            </a:extLst>
          </p:cNvPr>
          <p:cNvGrpSpPr>
            <a:grpSpLocks/>
          </p:cNvGrpSpPr>
          <p:nvPr userDrawn="1"/>
        </p:nvGrpSpPr>
        <p:grpSpPr>
          <a:xfrm>
            <a:off x="660400" y="344681"/>
            <a:ext cx="384771" cy="384771"/>
            <a:chOff x="669869" y="597306"/>
            <a:chExt cx="409972" cy="409973"/>
          </a:xfrm>
        </p:grpSpPr>
        <p:sp>
          <p:nvSpPr>
            <p:cNvPr id="10" name="íṥļîḓê">
              <a:extLst>
                <a:ext uri="{FF2B5EF4-FFF2-40B4-BE49-F238E27FC236}">
                  <a16:creationId xmlns:a16="http://schemas.microsoft.com/office/drawing/2014/main" id="{B2082944-599D-47E1-A59C-56E5FBDC0C1B}"/>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1" name="íṥlíḓê">
              <a:extLst>
                <a:ext uri="{FF2B5EF4-FFF2-40B4-BE49-F238E27FC236}">
                  <a16:creationId xmlns:a16="http://schemas.microsoft.com/office/drawing/2014/main" id="{07E5EC20-982D-49DF-AD55-D5A9BE009BC9}"/>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2" name="ïśļiḑé">
              <a:extLst>
                <a:ext uri="{FF2B5EF4-FFF2-40B4-BE49-F238E27FC236}">
                  <a16:creationId xmlns:a16="http://schemas.microsoft.com/office/drawing/2014/main" id="{6F0560D1-B94F-4797-AFE1-D7E059CDF1C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13" name="日期占位符 4">
            <a:extLst>
              <a:ext uri="{FF2B5EF4-FFF2-40B4-BE49-F238E27FC236}">
                <a16:creationId xmlns:a16="http://schemas.microsoft.com/office/drawing/2014/main" id="{75449FB2-9F61-4977-9F2A-00A5D07B104D}"/>
              </a:ext>
            </a:extLst>
          </p:cNvPr>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a:extLst>
              <a:ext uri="{FF2B5EF4-FFF2-40B4-BE49-F238E27FC236}">
                <a16:creationId xmlns:a16="http://schemas.microsoft.com/office/drawing/2014/main" id="{2EA62829-40DF-446F-9F98-D536EE1B469A}"/>
              </a:ext>
            </a:extLst>
          </p:cNvPr>
          <p:cNvSpPr>
            <a:spLocks noGrp="1"/>
          </p:cNvSpPr>
          <p:nvPr>
            <p:ph type="sldNum" sz="quarter" idx="28"/>
          </p:nvPr>
        </p:nvSpPr>
        <p:spPr>
          <a:xfrm>
            <a:off x="8775700" y="6235702"/>
            <a:ext cx="2743200" cy="365125"/>
          </a:xfrm>
        </p:spPr>
        <p:txBody>
          <a:bodyPr/>
          <a:lstStyle/>
          <a:p>
            <a:fld id="{C79ECAFE-A460-4E13-ABCB-32CAE6136244}" type="slidenum">
              <a:rPr lang="zh-CN" altLang="en-US" smtClean="0"/>
              <a:pPr/>
              <a:t>‹#›</a:t>
            </a:fld>
            <a:endParaRPr lang="zh-CN" altLang="en-US" dirty="0"/>
          </a:p>
        </p:txBody>
      </p:sp>
      <p:sp>
        <p:nvSpPr>
          <p:cNvPr id="15" name="文本框 14">
            <a:extLst>
              <a:ext uri="{FF2B5EF4-FFF2-40B4-BE49-F238E27FC236}">
                <a16:creationId xmlns:a16="http://schemas.microsoft.com/office/drawing/2014/main" id="{19E04A89-0472-4730-A569-7043DF3BC60A}"/>
              </a:ext>
            </a:extLst>
          </p:cNvPr>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a:extLst>
              <a:ext uri="{FF2B5EF4-FFF2-40B4-BE49-F238E27FC236}">
                <a16:creationId xmlns:a16="http://schemas.microsoft.com/office/drawing/2014/main" id="{5CC52E23-F175-484D-9967-4E64D9A07920}"/>
              </a:ext>
            </a:extLst>
          </p:cNvPr>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a:extLst>
              <a:ext uri="{FF2B5EF4-FFF2-40B4-BE49-F238E27FC236}">
                <a16:creationId xmlns:a16="http://schemas.microsoft.com/office/drawing/2014/main" id="{C1981AF6-4C1F-4159-B5B1-E2C5407D28BB}"/>
              </a:ext>
            </a:extLst>
          </p:cNvPr>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a:extLst>
              <a:ext uri="{FF2B5EF4-FFF2-40B4-BE49-F238E27FC236}">
                <a16:creationId xmlns:a16="http://schemas.microsoft.com/office/drawing/2014/main" id="{4D6766A1-CCB2-4CF5-BD8B-214D9F8F3A32}"/>
              </a:ext>
            </a:extLst>
          </p:cNvPr>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a:extLst>
              <a:ext uri="{FF2B5EF4-FFF2-40B4-BE49-F238E27FC236}">
                <a16:creationId xmlns:a16="http://schemas.microsoft.com/office/drawing/2014/main" id="{B7366F65-C9A0-4973-BF65-7A29016C76F6}"/>
              </a:ext>
            </a:extLst>
          </p:cNvPr>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a:extLst>
              <a:ext uri="{FF2B5EF4-FFF2-40B4-BE49-F238E27FC236}">
                <a16:creationId xmlns:a16="http://schemas.microsoft.com/office/drawing/2014/main" id="{813A2C65-569F-4509-9826-C3B71EE55826}"/>
              </a:ext>
            </a:extLst>
          </p:cNvPr>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a:extLst>
              <a:ext uri="{FF2B5EF4-FFF2-40B4-BE49-F238E27FC236}">
                <a16:creationId xmlns:a16="http://schemas.microsoft.com/office/drawing/2014/main" id="{77AFDB78-049B-43D4-B49F-210BB45CB7BC}"/>
              </a:ext>
            </a:extLst>
          </p:cNvPr>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a:extLst>
              <a:ext uri="{FF2B5EF4-FFF2-40B4-BE49-F238E27FC236}">
                <a16:creationId xmlns:a16="http://schemas.microsoft.com/office/drawing/2014/main" id="{02A17F43-28A4-4DFE-8D55-1C9094B9EA46}"/>
              </a:ext>
            </a:extLst>
          </p:cNvPr>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a:extLst>
              <a:ext uri="{FF2B5EF4-FFF2-40B4-BE49-F238E27FC236}">
                <a16:creationId xmlns:a16="http://schemas.microsoft.com/office/drawing/2014/main" id="{AB4F6521-0362-4111-AD00-AC041C3E8D99}"/>
              </a:ext>
            </a:extLst>
          </p:cNvPr>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a:extLst>
              <a:ext uri="{FF2B5EF4-FFF2-40B4-BE49-F238E27FC236}">
                <a16:creationId xmlns:a16="http://schemas.microsoft.com/office/drawing/2014/main" id="{90F980E2-9CC1-4F63-B5FB-2DC7A3F7B204}"/>
              </a:ext>
            </a:extLst>
          </p:cNvPr>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a:extLst>
              <a:ext uri="{FF2B5EF4-FFF2-40B4-BE49-F238E27FC236}">
                <a16:creationId xmlns:a16="http://schemas.microsoft.com/office/drawing/2014/main" id="{AEEE41F9-6461-40E4-A241-DEC990D115EB}"/>
              </a:ext>
            </a:extLst>
          </p:cNvPr>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a:extLst>
              <a:ext uri="{FF2B5EF4-FFF2-40B4-BE49-F238E27FC236}">
                <a16:creationId xmlns:a16="http://schemas.microsoft.com/office/drawing/2014/main" id="{217D1CC3-4F7E-4023-87E4-69DB1F723076}"/>
              </a:ext>
            </a:extLst>
          </p:cNvPr>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a:extLst>
              <a:ext uri="{FF2B5EF4-FFF2-40B4-BE49-F238E27FC236}">
                <a16:creationId xmlns:a16="http://schemas.microsoft.com/office/drawing/2014/main" id="{BF9FD638-1374-45DF-90E5-698E7EE4D35D}"/>
              </a:ext>
            </a:extLst>
          </p:cNvPr>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a:extLst>
              <a:ext uri="{FF2B5EF4-FFF2-40B4-BE49-F238E27FC236}">
                <a16:creationId xmlns:a16="http://schemas.microsoft.com/office/drawing/2014/main" id="{940F47D2-EE94-45C2-9CB7-31F7555A13EA}"/>
              </a:ext>
            </a:extLst>
          </p:cNvPr>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a:extLst>
              <a:ext uri="{FF2B5EF4-FFF2-40B4-BE49-F238E27FC236}">
                <a16:creationId xmlns:a16="http://schemas.microsoft.com/office/drawing/2014/main" id="{15E502B5-343B-40F2-8574-5FAAB8B95835}"/>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a:extLst>
              <a:ext uri="{FF2B5EF4-FFF2-40B4-BE49-F238E27FC236}">
                <a16:creationId xmlns:a16="http://schemas.microsoft.com/office/drawing/2014/main" id="{D0EF6DEB-3CA2-4D6D-86BB-38F5AE94EBB4}"/>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795642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a:extLst>
              <a:ext uri="{FF2B5EF4-FFF2-40B4-BE49-F238E27FC236}">
                <a16:creationId xmlns:a16="http://schemas.microsoft.com/office/drawing/2014/main" id="{5076318C-392F-459E-A0D8-7C22FBFA7C54}"/>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68" name="文本占位符 67">
            <a:extLst>
              <a:ext uri="{FF2B5EF4-FFF2-40B4-BE49-F238E27FC236}">
                <a16:creationId xmlns:a16="http://schemas.microsoft.com/office/drawing/2014/main" id="{B5D6DB47-5BC5-4C49-AD88-480E7DAD3EAF}"/>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a:extLst>
              <a:ext uri="{FF2B5EF4-FFF2-40B4-BE49-F238E27FC236}">
                <a16:creationId xmlns:a16="http://schemas.microsoft.com/office/drawing/2014/main" id="{C088D240-6188-440E-800A-8FA2B956C9D9}"/>
              </a:ext>
            </a:extLst>
          </p:cNvPr>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a:extLst>
              <a:ext uri="{FF2B5EF4-FFF2-40B4-BE49-F238E27FC236}">
                <a16:creationId xmlns:a16="http://schemas.microsoft.com/office/drawing/2014/main" id="{A25E6230-C1D4-41CE-A573-4A56DC0BC993}"/>
              </a:ext>
            </a:extLst>
          </p:cNvPr>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a:extLst>
              <a:ext uri="{FF2B5EF4-FFF2-40B4-BE49-F238E27FC236}">
                <a16:creationId xmlns:a16="http://schemas.microsoft.com/office/drawing/2014/main" id="{4351D1B8-B563-42C1-BE17-9475D47332E9}"/>
              </a:ext>
            </a:extLst>
          </p:cNvPr>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a:extLst>
              <a:ext uri="{FF2B5EF4-FFF2-40B4-BE49-F238E27FC236}">
                <a16:creationId xmlns:a16="http://schemas.microsoft.com/office/drawing/2014/main" id="{729FA96A-C4E4-4FDB-B5D9-9A34B08DFDE8}"/>
              </a:ext>
            </a:extLst>
          </p:cNvPr>
          <p:cNvSpPr>
            <a:spLocks noGrp="1"/>
          </p:cNvSpPr>
          <p:nvPr>
            <p:ph type="sldNum" sz="quarter" idx="16"/>
          </p:nvPr>
        </p:nvSpPr>
        <p:spPr/>
        <p:txBody>
          <a:bodyPr/>
          <a:lstStyle/>
          <a:p>
            <a:fld id="{C79ECAFE-A460-4E13-ABCB-32CAE6136244}" type="slidenum">
              <a:rPr lang="zh-CN" altLang="en-US" smtClean="0"/>
              <a:pPr/>
              <a:t>‹#›</a:t>
            </a:fld>
            <a:endParaRPr lang="zh-CN" altLang="en-US" dirty="0"/>
          </a:p>
        </p:txBody>
      </p:sp>
      <p:grpSp>
        <p:nvGrpSpPr>
          <p:cNvPr id="18" name="组合 17">
            <a:extLst>
              <a:ext uri="{FF2B5EF4-FFF2-40B4-BE49-F238E27FC236}">
                <a16:creationId xmlns:a16="http://schemas.microsoft.com/office/drawing/2014/main" id="{81BF70FB-BDE2-4229-BC75-19206E896380}"/>
              </a:ext>
            </a:extLst>
          </p:cNvPr>
          <p:cNvGrpSpPr>
            <a:grpSpLocks/>
          </p:cNvGrpSpPr>
          <p:nvPr userDrawn="1"/>
        </p:nvGrpSpPr>
        <p:grpSpPr>
          <a:xfrm>
            <a:off x="660400" y="344681"/>
            <a:ext cx="384771" cy="384771"/>
            <a:chOff x="669869" y="597306"/>
            <a:chExt cx="409972" cy="409973"/>
          </a:xfrm>
        </p:grpSpPr>
        <p:sp>
          <p:nvSpPr>
            <p:cNvPr id="19" name="íṥļîḓê">
              <a:extLst>
                <a:ext uri="{FF2B5EF4-FFF2-40B4-BE49-F238E27FC236}">
                  <a16:creationId xmlns:a16="http://schemas.microsoft.com/office/drawing/2014/main" id="{96FDD5C4-3F80-445A-80EA-0724C77729D3}"/>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0" name="íṥlíḓê">
              <a:extLst>
                <a:ext uri="{FF2B5EF4-FFF2-40B4-BE49-F238E27FC236}">
                  <a16:creationId xmlns:a16="http://schemas.microsoft.com/office/drawing/2014/main" id="{60AB27A8-74EE-4561-9512-1713F6BC137C}"/>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2" name="ïśļiḑé">
              <a:extLst>
                <a:ext uri="{FF2B5EF4-FFF2-40B4-BE49-F238E27FC236}">
                  <a16:creationId xmlns:a16="http://schemas.microsoft.com/office/drawing/2014/main" id="{64882CBD-FAE6-4FAD-ACB6-19CD99E03CA9}"/>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cxnSp>
        <p:nvCxnSpPr>
          <p:cNvPr id="14" name="直接连接符 13">
            <a:extLst>
              <a:ext uri="{FF2B5EF4-FFF2-40B4-BE49-F238E27FC236}">
                <a16:creationId xmlns:a16="http://schemas.microsoft.com/office/drawing/2014/main" id="{355239F8-3FAA-440C-9B42-9B892B18091A}"/>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55CF6723-F842-49EC-9EDA-CB65B123AE67}"/>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28881077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A56E87B7-88F3-4BC8-A9AA-351B70D97305}"/>
              </a:ext>
            </a:extLst>
          </p:cNvPr>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p:blipFill>
        <p:spPr>
          <a:xfrm>
            <a:off x="0" y="0"/>
            <a:ext cx="12192000" cy="6858000"/>
          </a:xfrm>
          <a:prstGeom prst="rect">
            <a:avLst/>
          </a:prstGeom>
        </p:spPr>
      </p:pic>
      <p:sp>
        <p:nvSpPr>
          <p:cNvPr id="25" name="文本占位符 67">
            <a:extLst>
              <a:ext uri="{FF2B5EF4-FFF2-40B4-BE49-F238E27FC236}">
                <a16:creationId xmlns:a16="http://schemas.microsoft.com/office/drawing/2014/main" id="{60F93DEA-A852-4B06-9273-376E9E5D4153}"/>
              </a:ext>
            </a:extLst>
          </p:cNvPr>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a:extLst>
              <a:ext uri="{FF2B5EF4-FFF2-40B4-BE49-F238E27FC236}">
                <a16:creationId xmlns:a16="http://schemas.microsoft.com/office/drawing/2014/main" id="{CF0CAFD6-6859-48A0-B647-EC04766BC145}"/>
              </a:ext>
            </a:extLst>
          </p:cNvPr>
          <p:cNvGrpSpPr>
            <a:grpSpLocks/>
          </p:cNvGrpSpPr>
          <p:nvPr userDrawn="1"/>
        </p:nvGrpSpPr>
        <p:grpSpPr>
          <a:xfrm>
            <a:off x="660400" y="344681"/>
            <a:ext cx="384771" cy="384771"/>
            <a:chOff x="669869" y="597306"/>
            <a:chExt cx="409972" cy="409973"/>
          </a:xfrm>
        </p:grpSpPr>
        <p:sp>
          <p:nvSpPr>
            <p:cNvPr id="17" name="íṥļîḓê">
              <a:extLst>
                <a:ext uri="{FF2B5EF4-FFF2-40B4-BE49-F238E27FC236}">
                  <a16:creationId xmlns:a16="http://schemas.microsoft.com/office/drawing/2014/main" id="{DD380385-267C-4C68-8797-27D95B0C476A}"/>
                </a:ext>
              </a:extLst>
            </p:cNvPr>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18" name="íṥlíḓê">
              <a:extLst>
                <a:ext uri="{FF2B5EF4-FFF2-40B4-BE49-F238E27FC236}">
                  <a16:creationId xmlns:a16="http://schemas.microsoft.com/office/drawing/2014/main" id="{7CA06D33-C027-41A7-9B36-AEDAEBA953FA}"/>
                </a:ext>
              </a:extLst>
            </p:cNvPr>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ea typeface="微软雅黑"/>
                <a:cs typeface="+mn-cs"/>
              </a:endParaRPr>
            </a:p>
          </p:txBody>
        </p:sp>
        <p:sp>
          <p:nvSpPr>
            <p:cNvPr id="26" name="ïśļiḑé">
              <a:extLst>
                <a:ext uri="{FF2B5EF4-FFF2-40B4-BE49-F238E27FC236}">
                  <a16:creationId xmlns:a16="http://schemas.microsoft.com/office/drawing/2014/main" id="{92E4DD16-C3C0-4839-9EE8-212DF69DE59D}"/>
                </a:ext>
              </a:extLst>
            </p:cNvPr>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Arial"/>
                <a:ea typeface="微软雅黑"/>
                <a:cs typeface="+mn-cs"/>
              </a:endParaRPr>
            </a:p>
          </p:txBody>
        </p:sp>
      </p:grpSp>
      <p:sp>
        <p:nvSpPr>
          <p:cNvPr id="4" name="日期占位符 3">
            <a:extLst>
              <a:ext uri="{FF2B5EF4-FFF2-40B4-BE49-F238E27FC236}">
                <a16:creationId xmlns:a16="http://schemas.microsoft.com/office/drawing/2014/main" id="{47C779C6-F861-4EC3-857A-4EC6C1D14EAB}"/>
              </a:ext>
            </a:extLst>
          </p:cNvPr>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2B801102-8F75-4625-B282-22466E2047A9}"/>
              </a:ext>
            </a:extLst>
          </p:cNvPr>
          <p:cNvSpPr>
            <a:spLocks noGrp="1"/>
          </p:cNvSpPr>
          <p:nvPr>
            <p:ph type="sldNum" sz="quarter" idx="14"/>
          </p:nvPr>
        </p:nvSpPr>
        <p:spPr/>
        <p:txBody>
          <a:bodyPr/>
          <a:lstStyle/>
          <a:p>
            <a:fld id="{C79ECAFE-A460-4E13-ABCB-32CAE6136244}" type="slidenum">
              <a:rPr lang="zh-CN" altLang="en-US" smtClean="0"/>
              <a:pPr/>
              <a:t>‹#›</a:t>
            </a:fld>
            <a:endParaRPr lang="zh-CN" altLang="en-US" dirty="0"/>
          </a:p>
        </p:txBody>
      </p:sp>
      <p:cxnSp>
        <p:nvCxnSpPr>
          <p:cNvPr id="12" name="直接连接符 11">
            <a:extLst>
              <a:ext uri="{FF2B5EF4-FFF2-40B4-BE49-F238E27FC236}">
                <a16:creationId xmlns:a16="http://schemas.microsoft.com/office/drawing/2014/main" id="{CD57B316-286D-42FB-9896-95A4C84649D0}"/>
              </a:ext>
            </a:extLst>
          </p:cNvPr>
          <p:cNvCxnSpPr>
            <a:cxnSpLocks/>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a:extLst>
              <a:ext uri="{FF2B5EF4-FFF2-40B4-BE49-F238E27FC236}">
                <a16:creationId xmlns:a16="http://schemas.microsoft.com/office/drawing/2014/main" id="{6008214A-C5DB-4FD0-AFA0-06049431480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65436039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79E87854-CB52-4EC4-A7F4-590A1E8A80FD}"/>
              </a:ext>
            </a:extLst>
          </p:cNvPr>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7F58C31E-3FF3-4BF5-82FE-2E51BEE91EB6}"/>
              </a:ext>
            </a:extLst>
          </p:cNvPr>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a:extLst>
              <a:ext uri="{FF2B5EF4-FFF2-40B4-BE49-F238E27FC236}">
                <a16:creationId xmlns:a16="http://schemas.microsoft.com/office/drawing/2014/main" id="{7A3B16C1-0661-4D1B-BA43-BF285661D504}"/>
              </a:ext>
            </a:extLst>
          </p:cNvPr>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tabLst/>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a:extLst>
              <a:ext uri="{FF2B5EF4-FFF2-40B4-BE49-F238E27FC236}">
                <a16:creationId xmlns:a16="http://schemas.microsoft.com/office/drawing/2014/main" id="{D1E225E5-0498-4448-9ACA-DEC855216EC7}"/>
              </a:ext>
            </a:extLst>
          </p:cNvPr>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a:extLst>
              <a:ext uri="{FF2B5EF4-FFF2-40B4-BE49-F238E27FC236}">
                <a16:creationId xmlns:a16="http://schemas.microsoft.com/office/drawing/2014/main" id="{A331E20A-B228-456E-92D5-B3444C0F2F88}"/>
              </a:ext>
            </a:extLst>
          </p:cNvPr>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pPr/>
              <a:t>‹#›</a:t>
            </a:fld>
            <a:endParaRPr lang="zh-CN" altLang="en-US" dirty="0"/>
          </a:p>
        </p:txBody>
      </p:sp>
    </p:spTree>
    <p:extLst>
      <p:ext uri="{BB962C8B-B14F-4D97-AF65-F5344CB8AC3E}">
        <p14:creationId xmlns:p14="http://schemas.microsoft.com/office/powerpoint/2010/main" val="3932847309"/>
      </p:ext>
    </p:extLst>
  </p:cSld>
  <p:clrMap bg1="lt1" tx1="dk1" bg2="lt2" tx2="dk2" accent1="accent1" accent2="accent2" accent3="accent3" accent4="accent4" accent5="accent5" accent6="accent6" hlink="hlink" folHlink="folHlink"/>
  <p:sldLayoutIdLst>
    <p:sldLayoutId id="2147483649" r:id="rId1"/>
    <p:sldLayoutId id="2147483665" r:id="rId2"/>
    <p:sldLayoutId id="2147483651" r:id="rId3"/>
    <p:sldLayoutId id="2147483657" r:id="rId4"/>
    <p:sldLayoutId id="2147483670" r:id="rId5"/>
    <p:sldLayoutId id="2147483666" r:id="rId6"/>
    <p:sldLayoutId id="2147483667" r:id="rId7"/>
    <p:sldLayoutId id="2147483650" r:id="rId8"/>
    <p:sldLayoutId id="2147483656" r:id="rId9"/>
    <p:sldLayoutId id="2147483659" r:id="rId10"/>
    <p:sldLayoutId id="2147483661" r:id="rId11"/>
    <p:sldLayoutId id="2147483660" r:id="rId12"/>
    <p:sldLayoutId id="2147483668" r:id="rId13"/>
    <p:sldLayoutId id="2147483669" r:id="rId14"/>
    <p:sldLayoutId id="2147483655"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pos="416" userDrawn="1">
          <p15:clr>
            <a:srgbClr val="F26B43"/>
          </p15:clr>
        </p15:guide>
        <p15:guide id="2" pos="7256" userDrawn="1">
          <p15:clr>
            <a:srgbClr val="F26B43"/>
          </p15:clr>
        </p15:guide>
        <p15:guide id="3" orient="horz" pos="536" userDrawn="1">
          <p15:clr>
            <a:srgbClr val="F26B43"/>
          </p15:clr>
        </p15:guide>
        <p15:guide id="4" orient="horz" pos="600" userDrawn="1">
          <p15:clr>
            <a:srgbClr val="F26B43"/>
          </p15:clr>
        </p15:guide>
        <p15:guide id="5" orient="horz" pos="3928" userDrawn="1">
          <p15:clr>
            <a:srgbClr val="F26B43"/>
          </p15:clr>
        </p15:guide>
        <p15:guide id="6" orient="horz" pos="3864" userDrawn="1">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990106294"/>
      </p:ext>
    </p:extLst>
  </p:cSld>
  <p:clrMap bg1="lt1" tx1="dk1" bg2="lt2" tx2="dk2" accent1="accent1" accent2="accent2" accent3="accent3" accent4="accent4" accent5="accent5" accent6="accent6" hlink="hlink" folHlink="folHlink"/>
  <p:sldLayoutIdLst>
    <p:sldLayoutId id="2147483690" r:id="rId1"/>
    <p:sldLayoutId id="2147483691"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264">
          <p15:clr>
            <a:srgbClr val="F26B43"/>
          </p15:clr>
        </p15:guide>
        <p15:guide id="2" pos="3840">
          <p15:clr>
            <a:srgbClr val="F26B43"/>
          </p15:clr>
        </p15:guide>
        <p15:guide id="3" pos="192">
          <p15:clr>
            <a:srgbClr val="F26B43"/>
          </p15:clr>
        </p15:guide>
        <p15:guide id="4" pos="7488">
          <p15:clr>
            <a:srgbClr val="F26B43"/>
          </p15:clr>
        </p15:guide>
        <p15:guide id="5" orient="horz" pos="432">
          <p15:clr>
            <a:srgbClr val="F26B43"/>
          </p15:clr>
        </p15:guide>
        <p15:guide id="6" orient="horz" pos="472">
          <p15:clr>
            <a:srgbClr val="F26B43"/>
          </p15:clr>
        </p15:guide>
        <p15:guide id="7" orient="horz" pos="4104">
          <p15:clr>
            <a:srgbClr val="F26B43"/>
          </p15:clr>
        </p15:guide>
        <p15:guide id="8" orient="horz" pos="4056">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8.xml"/><Relationship Id="rId1" Type="http://schemas.openxmlformats.org/officeDocument/2006/relationships/slideLayout" Target="../slideLayouts/slideLayout8.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2.xml"/><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8.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8.xml"/></Relationships>
</file>

<file path=ppt/slides/_rels/slide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8.xml"/><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27.png"/></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8.xml"/><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0.xml"/><Relationship Id="rId1" Type="http://schemas.openxmlformats.org/officeDocument/2006/relationships/slideLayout" Target="../slideLayouts/slideLayout8.xml"/><Relationship Id="rId4" Type="http://schemas.openxmlformats.org/officeDocument/2006/relationships/image" Target="../media/image33.png"/></Relationships>
</file>

<file path=ppt/slides/_rels/slide2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5.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a:extLst>
              <a:ext uri="{FF2B5EF4-FFF2-40B4-BE49-F238E27FC236}">
                <a16:creationId xmlns:a16="http://schemas.microsoft.com/office/drawing/2014/main" id="{976AD98D-F234-482E-A83F-CE83A2BD2ED3}"/>
              </a:ext>
            </a:extLst>
          </p:cNvPr>
          <p:cNvSpPr>
            <a:spLocks noGrp="1"/>
          </p:cNvSpPr>
          <p:nvPr>
            <p:ph type="body" sz="quarter" idx="10"/>
          </p:nvPr>
        </p:nvSpPr>
        <p:spPr>
          <a:xfrm>
            <a:off x="1243262" y="4131862"/>
            <a:ext cx="3216443" cy="725488"/>
          </a:xfrm>
        </p:spPr>
        <p:txBody>
          <a:bodyPr/>
          <a:lstStyle/>
          <a:p>
            <a:r>
              <a:rPr lang="zh-CN" altLang="en-US" dirty="0">
                <a:cs typeface="+mn-ea"/>
              </a:rPr>
              <a:t>云计算资源管理与优化</a:t>
            </a:r>
          </a:p>
        </p:txBody>
      </p:sp>
      <p:sp>
        <p:nvSpPr>
          <p:cNvPr id="6" name="文本占位符 5">
            <a:extLst>
              <a:ext uri="{FF2B5EF4-FFF2-40B4-BE49-F238E27FC236}">
                <a16:creationId xmlns:a16="http://schemas.microsoft.com/office/drawing/2014/main" id="{857E7E3D-C5EC-4CAF-9EDC-070CDAEC4C2D}"/>
              </a:ext>
            </a:extLst>
          </p:cNvPr>
          <p:cNvSpPr>
            <a:spLocks noGrp="1"/>
          </p:cNvSpPr>
          <p:nvPr>
            <p:ph type="body" sz="quarter" idx="11"/>
          </p:nvPr>
        </p:nvSpPr>
        <p:spPr>
          <a:xfrm>
            <a:off x="-32085" y="5595287"/>
            <a:ext cx="5368944" cy="424732"/>
          </a:xfrm>
        </p:spPr>
        <p:txBody>
          <a:bodyPr/>
          <a:lstStyle/>
          <a:p>
            <a:r>
              <a:rPr lang="zh-CN" altLang="en-US" dirty="0">
                <a:solidFill>
                  <a:prstClr val="white">
                    <a:lumMod val="75000"/>
                  </a:prstClr>
                </a:solidFill>
                <a:cs typeface="+mn-ea"/>
              </a:rPr>
              <a:t>汇报人：梁耀欣</a:t>
            </a:r>
            <a:endParaRPr lang="en-US" altLang="zh-CN" sz="1000" dirty="0">
              <a:solidFill>
                <a:prstClr val="white">
                  <a:lumMod val="75000"/>
                </a:prstClr>
              </a:solidFill>
              <a:cs typeface="+mn-ea"/>
            </a:endParaRPr>
          </a:p>
        </p:txBody>
      </p:sp>
      <p:sp>
        <p:nvSpPr>
          <p:cNvPr id="4" name="日期占位符 3">
            <a:extLst>
              <a:ext uri="{FF2B5EF4-FFF2-40B4-BE49-F238E27FC236}">
                <a16:creationId xmlns:a16="http://schemas.microsoft.com/office/drawing/2014/main" id="{F4E62298-8FC2-466E-9512-5C0AD1512219}"/>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a:extLst>
              <a:ext uri="{FF2B5EF4-FFF2-40B4-BE49-F238E27FC236}">
                <a16:creationId xmlns:a16="http://schemas.microsoft.com/office/drawing/2014/main" id="{2A401395-2B01-46AE-8BBC-A244578A3CC4}"/>
              </a:ext>
            </a:extLst>
          </p:cNvPr>
          <p:cNvPicPr>
            <a:picLocks noChangeAspect="1"/>
          </p:cNvPicPr>
          <p:nvPr/>
        </p:nvPicPr>
        <p:blipFill>
          <a:blip r:embed="rId2"/>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23533140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10</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a:xfrm>
            <a:off x="3271103" y="1207380"/>
            <a:ext cx="5649793" cy="585866"/>
          </a:xfrm>
        </p:spPr>
        <p:txBody>
          <a:bodyPr/>
          <a:lstStyle/>
          <a:p>
            <a:r>
              <a:rPr lang="en-US" altLang="zh-CN" dirty="0"/>
              <a:t>D. MEC </a:t>
            </a:r>
            <a:r>
              <a:rPr lang="zh-CN" altLang="en-US" dirty="0"/>
              <a:t>和云的盈利模式</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论文一：系统模型框架</a:t>
            </a:r>
          </a:p>
        </p:txBody>
      </p:sp>
      <p:sp>
        <p:nvSpPr>
          <p:cNvPr id="57" name="文本框 56">
            <a:extLst>
              <a:ext uri="{FF2B5EF4-FFF2-40B4-BE49-F238E27FC236}">
                <a16:creationId xmlns:a16="http://schemas.microsoft.com/office/drawing/2014/main" id="{138C0E24-A556-A213-B58C-E509329B2FE2}"/>
              </a:ext>
            </a:extLst>
          </p:cNvPr>
          <p:cNvSpPr txBox="1"/>
          <p:nvPr/>
        </p:nvSpPr>
        <p:spPr>
          <a:xfrm>
            <a:off x="792921" y="2265755"/>
            <a:ext cx="4295913" cy="3654334"/>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每台</a:t>
            </a:r>
            <a:r>
              <a:rPr lang="en-US" altLang="zh-CN" sz="2000" dirty="0"/>
              <a:t>MEC</a:t>
            </a:r>
            <a:r>
              <a:rPr lang="zh-CN" altLang="en-US" sz="2000" dirty="0"/>
              <a:t>服务器利润包括：</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2000" dirty="0"/>
              <a:t> </a:t>
            </a:r>
            <a:r>
              <a:rPr lang="en-US" altLang="zh-CN" sz="2000" dirty="0" err="1"/>
              <a:t>i</a:t>
            </a:r>
            <a:r>
              <a:rPr lang="zh-CN" altLang="en-US" sz="2000" dirty="0"/>
              <a:t>）运营成本（含能源消耗、日常维护和日常费用等因素）；</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2000" dirty="0"/>
              <a:t> ii</a:t>
            </a:r>
            <a:r>
              <a:rPr lang="zh-CN" altLang="en-US" sz="2000" dirty="0"/>
              <a:t>）处理用户计算任务的收入；</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 </a:t>
            </a:r>
            <a:r>
              <a:rPr lang="en-US" altLang="zh-CN" sz="2000" dirty="0"/>
              <a:t>iii) </a:t>
            </a:r>
            <a:r>
              <a:rPr lang="zh-CN" altLang="en-US" sz="2000" dirty="0"/>
              <a:t>将计算资源批发到云端的收入；</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 </a:t>
            </a:r>
            <a:r>
              <a:rPr lang="en-US" altLang="zh-CN" sz="2000" dirty="0"/>
              <a:t>iv) </a:t>
            </a:r>
            <a:r>
              <a:rPr lang="zh-CN" altLang="en-US" sz="2000" dirty="0"/>
              <a:t>从云端购买计算资源的成本。</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目标：在保证</a:t>
            </a:r>
            <a:r>
              <a:rPr lang="en-US" altLang="zh-CN" sz="2000" dirty="0"/>
              <a:t>QoS</a:t>
            </a:r>
            <a:r>
              <a:rPr lang="zh-CN" altLang="en-US" sz="2000" dirty="0"/>
              <a:t>的情况下，通过与云交换计算资源来最大化其总利润。</a:t>
            </a:r>
            <a:endParaRPr kumimoji="0" lang="zh-CN" altLang="en-US" sz="2000" i="0" u="none" strike="noStrike" kern="1200" cap="none" spc="0" normalizeH="0" baseline="0" noProof="0" dirty="0">
              <a:ln>
                <a:noFill/>
              </a:ln>
              <a:solidFill>
                <a:prstClr val="black"/>
              </a:solidFill>
              <a:effectLst/>
              <a:uLnTx/>
              <a:uFillTx/>
              <a:latin typeface="+mn-ea"/>
              <a:cs typeface="+mn-ea"/>
            </a:endParaRPr>
          </a:p>
        </p:txBody>
      </p:sp>
      <p:sp>
        <p:nvSpPr>
          <p:cNvPr id="4" name="文本框 3">
            <a:extLst>
              <a:ext uri="{FF2B5EF4-FFF2-40B4-BE49-F238E27FC236}">
                <a16:creationId xmlns:a16="http://schemas.microsoft.com/office/drawing/2014/main" id="{076880D3-AB72-FE7B-3DA7-671334F83EC5}"/>
              </a:ext>
            </a:extLst>
          </p:cNvPr>
          <p:cNvSpPr txBox="1"/>
          <p:nvPr/>
        </p:nvSpPr>
        <p:spPr>
          <a:xfrm>
            <a:off x="6394726" y="2181259"/>
            <a:ext cx="4295912" cy="4054443"/>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云服务器利润包括：</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2000" dirty="0"/>
              <a:t> </a:t>
            </a:r>
            <a:r>
              <a:rPr lang="en-US" altLang="zh-CN" sz="2000" dirty="0" err="1"/>
              <a:t>i</a:t>
            </a:r>
            <a:r>
              <a:rPr lang="zh-CN" altLang="en-US" sz="2000" dirty="0"/>
              <a:t>）在云端处理计算任务的利润；</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 </a:t>
            </a:r>
            <a:r>
              <a:rPr lang="en-US" altLang="zh-CN" sz="2000" dirty="0"/>
              <a:t>ii) </a:t>
            </a:r>
            <a:r>
              <a:rPr lang="zh-CN" altLang="en-US" sz="2000" dirty="0"/>
              <a:t>云服务器的本地运营成本；</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 </a:t>
            </a:r>
            <a:r>
              <a:rPr lang="en-US" altLang="zh-CN" sz="2000" dirty="0"/>
              <a:t>iii) </a:t>
            </a:r>
            <a:r>
              <a:rPr lang="zh-CN" altLang="en-US" sz="2000" dirty="0"/>
              <a:t>与 </a:t>
            </a:r>
            <a:r>
              <a:rPr lang="en-US" altLang="zh-CN" sz="2000" dirty="0"/>
              <a:t>MEC </a:t>
            </a:r>
            <a:r>
              <a:rPr lang="zh-CN" altLang="en-US" sz="2000" dirty="0"/>
              <a:t>服务器交易计算资源的成本；</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2000" dirty="0"/>
              <a:t> iv) </a:t>
            </a:r>
            <a:r>
              <a:rPr lang="zh-CN" altLang="en-US" sz="2000" dirty="0"/>
              <a:t>由于计算延迟而导致的 </a:t>
            </a:r>
            <a:r>
              <a:rPr lang="en-US" altLang="zh-CN" sz="2000" dirty="0"/>
              <a:t>QoS </a:t>
            </a:r>
            <a:r>
              <a:rPr lang="zh-CN" altLang="en-US" sz="2000" dirty="0"/>
              <a:t>损失。</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endParaRPr kumimoji="0" lang="en-US" altLang="zh-CN" sz="2000" i="0" u="none" strike="noStrike" kern="1200" cap="none" spc="0" normalizeH="0" baseline="0" noProof="0" dirty="0">
              <a:ln>
                <a:noFill/>
              </a:ln>
              <a:solidFill>
                <a:prstClr val="black"/>
              </a:solidFill>
              <a:effectLst/>
              <a:uLnTx/>
              <a:uFillTx/>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mn-ea"/>
                <a:cs typeface="+mn-ea"/>
              </a:rPr>
              <a:t>目标：通过在运营成本和服务质量损失之间进行良好的权衡来最大化总利润。</a:t>
            </a:r>
          </a:p>
        </p:txBody>
      </p:sp>
    </p:spTree>
    <p:extLst>
      <p:ext uri="{BB962C8B-B14F-4D97-AF65-F5344CB8AC3E}">
        <p14:creationId xmlns:p14="http://schemas.microsoft.com/office/powerpoint/2010/main" val="39144797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11</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a:xfrm>
            <a:off x="3271103" y="1207380"/>
            <a:ext cx="5649793" cy="585866"/>
          </a:xfrm>
        </p:spPr>
        <p:txBody>
          <a:bodyPr/>
          <a:lstStyle/>
          <a:p>
            <a:r>
              <a:rPr lang="zh-CN" altLang="en-US" dirty="0"/>
              <a:t>无利润转移的批发和回购计划</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论文一：算法设计评估</a:t>
            </a:r>
          </a:p>
        </p:txBody>
      </p:sp>
      <p:sp>
        <p:nvSpPr>
          <p:cNvPr id="57" name="文本框 56">
            <a:extLst>
              <a:ext uri="{FF2B5EF4-FFF2-40B4-BE49-F238E27FC236}">
                <a16:creationId xmlns:a16="http://schemas.microsoft.com/office/drawing/2014/main" id="{138C0E24-A556-A213-B58C-E509329B2FE2}"/>
              </a:ext>
            </a:extLst>
          </p:cNvPr>
          <p:cNvSpPr txBox="1"/>
          <p:nvPr/>
        </p:nvSpPr>
        <p:spPr>
          <a:xfrm>
            <a:off x="673100" y="2922607"/>
            <a:ext cx="4216401" cy="2051267"/>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在这种场景下，实体需要同时构建</a:t>
            </a:r>
            <a:r>
              <a:rPr lang="en-US" altLang="zh-CN" sz="2000" dirty="0"/>
              <a:t>MEC</a:t>
            </a:r>
            <a:r>
              <a:rPr lang="zh-CN" altLang="en-US" sz="2000" dirty="0"/>
              <a:t>和云，成本高昂，甚至不可行。因此，本文研究了利润转移的批发和回购方案。</a:t>
            </a:r>
          </a:p>
          <a:p>
            <a:pPr marL="0" marR="0" lvl="0" indent="0" defTabSz="914400" rtl="0" eaLnBrk="1" fontAlgn="auto" latinLnBrk="0" hangingPunct="1">
              <a:lnSpc>
                <a:spcPct val="130000"/>
              </a:lnSpc>
              <a:spcBef>
                <a:spcPts val="0"/>
              </a:spcBef>
              <a:spcAft>
                <a:spcPts val="0"/>
              </a:spcAft>
              <a:buClrTx/>
              <a:buSzTx/>
              <a:buFontTx/>
              <a:buNone/>
              <a:tabLst/>
              <a:defRPr/>
            </a:pPr>
            <a:endParaRPr lang="zh-CN" altLang="en-US" sz="2000" dirty="0"/>
          </a:p>
        </p:txBody>
      </p:sp>
      <p:pic>
        <p:nvPicPr>
          <p:cNvPr id="6" name="图片 5">
            <a:extLst>
              <a:ext uri="{FF2B5EF4-FFF2-40B4-BE49-F238E27FC236}">
                <a16:creationId xmlns:a16="http://schemas.microsoft.com/office/drawing/2014/main" id="{E5087D3E-C7DA-3018-B7D4-05CDF11C4840}"/>
              </a:ext>
            </a:extLst>
          </p:cNvPr>
          <p:cNvPicPr>
            <a:picLocks noChangeAspect="1"/>
          </p:cNvPicPr>
          <p:nvPr/>
        </p:nvPicPr>
        <p:blipFill>
          <a:blip r:embed="rId3"/>
          <a:stretch>
            <a:fillRect/>
          </a:stretch>
        </p:blipFill>
        <p:spPr>
          <a:xfrm>
            <a:off x="5614824" y="2265755"/>
            <a:ext cx="5904076" cy="3364972"/>
          </a:xfrm>
          <a:prstGeom prst="rect">
            <a:avLst/>
          </a:prstGeom>
          <a:ln>
            <a:noFill/>
          </a:ln>
          <a:effectLst>
            <a:outerShdw blurRad="292100" dist="139700" dir="2700000" algn="tl" rotWithShape="0">
              <a:srgbClr val="333333">
                <a:alpha val="65000"/>
              </a:srgbClr>
            </a:outerShdw>
          </a:effectLst>
        </p:spPr>
      </p:pic>
      <p:sp>
        <p:nvSpPr>
          <p:cNvPr id="7" name="文本框 6">
            <a:extLst>
              <a:ext uri="{FF2B5EF4-FFF2-40B4-BE49-F238E27FC236}">
                <a16:creationId xmlns:a16="http://schemas.microsoft.com/office/drawing/2014/main" id="{C604F861-0F6B-2552-FAF8-9DB148618BDE}"/>
              </a:ext>
            </a:extLst>
          </p:cNvPr>
          <p:cNvSpPr txBox="1"/>
          <p:nvPr/>
        </p:nvSpPr>
        <p:spPr>
          <a:xfrm>
            <a:off x="5676900" y="5876763"/>
            <a:ext cx="5358074" cy="452945"/>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算法</a:t>
            </a:r>
            <a:r>
              <a:rPr lang="en-US" altLang="zh-CN" sz="2000" dirty="0"/>
              <a:t>1</a:t>
            </a:r>
            <a:r>
              <a:rPr lang="zh-CN" altLang="en-US" sz="2000" dirty="0"/>
              <a:t>：最优云计算资源管理（社会福利最大化）</a:t>
            </a:r>
            <a:endParaRPr kumimoji="0" lang="zh-CN" altLang="en-US" sz="2000" i="0" u="none" strike="noStrike" kern="1200" cap="none" spc="0" normalizeH="0" baseline="0" noProof="0" dirty="0">
              <a:ln>
                <a:noFill/>
              </a:ln>
              <a:solidFill>
                <a:prstClr val="black"/>
              </a:solidFill>
              <a:effectLst/>
              <a:uLnTx/>
              <a:uFillTx/>
              <a:latin typeface="+mn-ea"/>
              <a:cs typeface="+mn-ea"/>
            </a:endParaRPr>
          </a:p>
        </p:txBody>
      </p:sp>
      <p:pic>
        <p:nvPicPr>
          <p:cNvPr id="4" name="图片 3">
            <a:extLst>
              <a:ext uri="{FF2B5EF4-FFF2-40B4-BE49-F238E27FC236}">
                <a16:creationId xmlns:a16="http://schemas.microsoft.com/office/drawing/2014/main" id="{628B29EB-CDA0-51FA-C284-29F08DE24020}"/>
              </a:ext>
            </a:extLst>
          </p:cNvPr>
          <p:cNvPicPr>
            <a:picLocks noChangeAspect="1"/>
          </p:cNvPicPr>
          <p:nvPr/>
        </p:nvPicPr>
        <p:blipFill>
          <a:blip r:embed="rId4"/>
          <a:stretch>
            <a:fillRect/>
          </a:stretch>
        </p:blipFill>
        <p:spPr>
          <a:xfrm>
            <a:off x="8093306" y="4924634"/>
            <a:ext cx="3425594" cy="631770"/>
          </a:xfrm>
          <a:prstGeom prst="rect">
            <a:avLst/>
          </a:prstGeom>
        </p:spPr>
      </p:pic>
    </p:spTree>
    <p:extLst>
      <p:ext uri="{BB962C8B-B14F-4D97-AF65-F5344CB8AC3E}">
        <p14:creationId xmlns:p14="http://schemas.microsoft.com/office/powerpoint/2010/main" val="4198571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12</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a:xfrm>
            <a:off x="3143962" y="1068160"/>
            <a:ext cx="5904076" cy="1078309"/>
          </a:xfrm>
        </p:spPr>
        <p:txBody>
          <a:bodyPr/>
          <a:lstStyle/>
          <a:p>
            <a:r>
              <a:rPr lang="zh-CN" altLang="en-US" dirty="0"/>
              <a:t>带有利润转移的批发和回购计划</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论文一：算法设计评估</a:t>
            </a:r>
          </a:p>
        </p:txBody>
      </p:sp>
      <p:sp>
        <p:nvSpPr>
          <p:cNvPr id="7" name="文本框 6">
            <a:extLst>
              <a:ext uri="{FF2B5EF4-FFF2-40B4-BE49-F238E27FC236}">
                <a16:creationId xmlns:a16="http://schemas.microsoft.com/office/drawing/2014/main" id="{C604F861-0F6B-2552-FAF8-9DB148618BDE}"/>
              </a:ext>
            </a:extLst>
          </p:cNvPr>
          <p:cNvSpPr txBox="1"/>
          <p:nvPr/>
        </p:nvSpPr>
        <p:spPr>
          <a:xfrm>
            <a:off x="2077776" y="6156140"/>
            <a:ext cx="5358074" cy="452945"/>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算法</a:t>
            </a:r>
            <a:r>
              <a:rPr lang="en-US" altLang="zh-CN" sz="2000" dirty="0"/>
              <a:t>2</a:t>
            </a:r>
            <a:r>
              <a:rPr lang="zh-CN" altLang="en-US" sz="2000" dirty="0"/>
              <a:t>：最优定价和云计算资源管理</a:t>
            </a:r>
            <a:endParaRPr kumimoji="0" lang="zh-CN" altLang="en-US" sz="2000" i="0" u="none" strike="noStrike" kern="1200" cap="none" spc="0" normalizeH="0" baseline="0" noProof="0" dirty="0">
              <a:ln>
                <a:noFill/>
              </a:ln>
              <a:solidFill>
                <a:prstClr val="black"/>
              </a:solidFill>
              <a:effectLst/>
              <a:uLnTx/>
              <a:uFillTx/>
              <a:latin typeface="+mn-ea"/>
              <a:cs typeface="+mn-ea"/>
            </a:endParaRPr>
          </a:p>
        </p:txBody>
      </p:sp>
      <p:sp>
        <p:nvSpPr>
          <p:cNvPr id="4" name="AutoShape 2">
            <a:extLst>
              <a:ext uri="{FF2B5EF4-FFF2-40B4-BE49-F238E27FC236}">
                <a16:creationId xmlns:a16="http://schemas.microsoft.com/office/drawing/2014/main" id="{24E6E850-C2D5-ACA4-49DE-312153DBE6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9" name="图片 8">
            <a:extLst>
              <a:ext uri="{FF2B5EF4-FFF2-40B4-BE49-F238E27FC236}">
                <a16:creationId xmlns:a16="http://schemas.microsoft.com/office/drawing/2014/main" id="{ABA59405-6147-1834-FDD1-C769BB63BF8A}"/>
              </a:ext>
            </a:extLst>
          </p:cNvPr>
          <p:cNvPicPr>
            <a:picLocks noChangeAspect="1"/>
          </p:cNvPicPr>
          <p:nvPr/>
        </p:nvPicPr>
        <p:blipFill>
          <a:blip r:embed="rId3"/>
          <a:stretch>
            <a:fillRect/>
          </a:stretch>
        </p:blipFill>
        <p:spPr>
          <a:xfrm>
            <a:off x="403093" y="1758816"/>
            <a:ext cx="5378307" cy="4267570"/>
          </a:xfrm>
          <a:prstGeom prst="rect">
            <a:avLst/>
          </a:prstGeom>
        </p:spPr>
      </p:pic>
      <p:pic>
        <p:nvPicPr>
          <p:cNvPr id="10" name="图片 9">
            <a:extLst>
              <a:ext uri="{FF2B5EF4-FFF2-40B4-BE49-F238E27FC236}">
                <a16:creationId xmlns:a16="http://schemas.microsoft.com/office/drawing/2014/main" id="{A1A883D8-EBC4-C5B3-0C9C-36A816295DED}"/>
              </a:ext>
            </a:extLst>
          </p:cNvPr>
          <p:cNvPicPr>
            <a:picLocks noChangeAspect="1"/>
          </p:cNvPicPr>
          <p:nvPr/>
        </p:nvPicPr>
        <p:blipFill>
          <a:blip r:embed="rId4"/>
          <a:stretch>
            <a:fillRect/>
          </a:stretch>
        </p:blipFill>
        <p:spPr>
          <a:xfrm>
            <a:off x="6283462" y="1758816"/>
            <a:ext cx="4686706" cy="4267570"/>
          </a:xfrm>
          <a:prstGeom prst="rect">
            <a:avLst/>
          </a:prstGeom>
        </p:spPr>
      </p:pic>
    </p:spTree>
    <p:extLst>
      <p:ext uri="{BB962C8B-B14F-4D97-AF65-F5344CB8AC3E}">
        <p14:creationId xmlns:p14="http://schemas.microsoft.com/office/powerpoint/2010/main" val="172670379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13</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a:xfrm>
            <a:off x="3143962" y="1068160"/>
            <a:ext cx="5904076" cy="585866"/>
          </a:xfrm>
        </p:spPr>
        <p:txBody>
          <a:bodyPr/>
          <a:lstStyle/>
          <a:p>
            <a:r>
              <a:rPr lang="zh-CN" altLang="en-US" dirty="0"/>
              <a:t>评价方法</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论文一：算法设计评估</a:t>
            </a:r>
          </a:p>
        </p:txBody>
      </p:sp>
      <p:sp>
        <p:nvSpPr>
          <p:cNvPr id="7" name="文本框 6">
            <a:extLst>
              <a:ext uri="{FF2B5EF4-FFF2-40B4-BE49-F238E27FC236}">
                <a16:creationId xmlns:a16="http://schemas.microsoft.com/office/drawing/2014/main" id="{C604F861-0F6B-2552-FAF8-9DB148618BDE}"/>
              </a:ext>
            </a:extLst>
          </p:cNvPr>
          <p:cNvSpPr txBox="1"/>
          <p:nvPr/>
        </p:nvSpPr>
        <p:spPr>
          <a:xfrm>
            <a:off x="585526" y="1914653"/>
            <a:ext cx="5662874" cy="6052362"/>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首先，本文描述了评估的设置，其中包括</a:t>
            </a:r>
            <a:r>
              <a:rPr lang="en-US" altLang="zh-CN" sz="2000" dirty="0"/>
              <a:t>40</a:t>
            </a:r>
            <a:r>
              <a:rPr lang="zh-CN" altLang="en-US" sz="2000" dirty="0"/>
              <a:t>个</a:t>
            </a:r>
            <a:r>
              <a:rPr lang="en-US" altLang="zh-CN" sz="2000" dirty="0"/>
              <a:t>MEC</a:t>
            </a:r>
            <a:r>
              <a:rPr lang="zh-CN" altLang="en-US" sz="2000" dirty="0"/>
              <a:t>服务器和</a:t>
            </a:r>
            <a:r>
              <a:rPr lang="en-US" altLang="zh-CN" sz="2000" dirty="0"/>
              <a:t>10</a:t>
            </a:r>
            <a:r>
              <a:rPr lang="zh-CN" altLang="en-US" sz="2000" dirty="0"/>
              <a:t>个云服务器，以及它们的计算资源上限和成本。随后详细说明了模拟所用的参数，包括计算任务到达速率、计算负载特征、计算任务的预期工作量等等。介绍了用于比较的两种方案：一种是</a:t>
            </a:r>
            <a:r>
              <a:rPr lang="en-US" altLang="zh-CN" sz="2000" dirty="0"/>
              <a:t>MEC</a:t>
            </a:r>
            <a:r>
              <a:rPr lang="zh-CN" altLang="en-US" sz="2000" dirty="0"/>
              <a:t>服务器不能共享其计算资源到云端，另一种是批发价格是固定的。在此基础上进行了模拟结果和性能分析，展示了提出算法的变量轨迹、最优云计算资源、</a:t>
            </a:r>
            <a:r>
              <a:rPr lang="en-US" altLang="zh-CN" sz="2000" dirty="0"/>
              <a:t>MEC</a:t>
            </a:r>
            <a:r>
              <a:rPr lang="zh-CN" altLang="en-US" sz="2000" dirty="0"/>
              <a:t>和云的利润等。最后，本文对系统参数对最优决策的影响进行了分析。</a:t>
            </a:r>
          </a:p>
          <a:p>
            <a:pPr marL="0" marR="0" lvl="0" indent="0" defTabSz="914400" rtl="0" eaLnBrk="1" fontAlgn="auto" latinLnBrk="0" hangingPunct="1">
              <a:lnSpc>
                <a:spcPct val="130000"/>
              </a:lnSpc>
              <a:spcBef>
                <a:spcPts val="0"/>
              </a:spcBef>
              <a:spcAft>
                <a:spcPts val="0"/>
              </a:spcAft>
              <a:buClrTx/>
              <a:buSzTx/>
              <a:buFontTx/>
              <a:buNone/>
              <a:tabLst/>
              <a:defRPr/>
            </a:pPr>
            <a:endParaRPr lang="zh-CN" altLang="en-US" sz="2000" dirty="0"/>
          </a:p>
          <a:p>
            <a:pPr marL="0" marR="0" lvl="0" indent="0" defTabSz="914400" rtl="0" eaLnBrk="1" fontAlgn="auto" latinLnBrk="0" hangingPunct="1">
              <a:lnSpc>
                <a:spcPct val="130000"/>
              </a:lnSpc>
              <a:spcBef>
                <a:spcPts val="0"/>
              </a:spcBef>
              <a:spcAft>
                <a:spcPts val="0"/>
              </a:spcAft>
              <a:buClrTx/>
              <a:buSzTx/>
              <a:buFontTx/>
              <a:buNone/>
              <a:tabLst/>
              <a:defRPr/>
            </a:pPr>
            <a:endParaRPr lang="zh-CN" altLang="en-US" sz="2000" dirty="0"/>
          </a:p>
          <a:p>
            <a:pPr marL="0" marR="0" lvl="0" indent="0" defTabSz="914400" rtl="0" eaLnBrk="1" fontAlgn="auto" latinLnBrk="0" hangingPunct="1">
              <a:lnSpc>
                <a:spcPct val="130000"/>
              </a:lnSpc>
              <a:spcBef>
                <a:spcPts val="0"/>
              </a:spcBef>
              <a:spcAft>
                <a:spcPts val="0"/>
              </a:spcAft>
              <a:buClrTx/>
              <a:buSzTx/>
              <a:buFontTx/>
              <a:buNone/>
              <a:tabLst/>
              <a:defRPr/>
            </a:pPr>
            <a:endParaRPr lang="zh-CN" altLang="en-US" sz="2000" dirty="0"/>
          </a:p>
          <a:p>
            <a:pPr marL="0" marR="0" lvl="0" indent="0" defTabSz="914400" rtl="0" eaLnBrk="1" fontAlgn="auto" latinLnBrk="0" hangingPunct="1">
              <a:lnSpc>
                <a:spcPct val="130000"/>
              </a:lnSpc>
              <a:spcBef>
                <a:spcPts val="0"/>
              </a:spcBef>
              <a:spcAft>
                <a:spcPts val="0"/>
              </a:spcAft>
              <a:buClrTx/>
              <a:buSzTx/>
              <a:buFontTx/>
              <a:buNone/>
              <a:tabLst/>
              <a:defRPr/>
            </a:pPr>
            <a:endParaRPr lang="zh-CN" altLang="en-US" sz="2000" dirty="0"/>
          </a:p>
          <a:p>
            <a:pPr marL="0" marR="0" lvl="0" indent="0" defTabSz="914400" rtl="0" eaLnBrk="1" fontAlgn="auto" latinLnBrk="0" hangingPunct="1">
              <a:lnSpc>
                <a:spcPct val="130000"/>
              </a:lnSpc>
              <a:spcBef>
                <a:spcPts val="0"/>
              </a:spcBef>
              <a:spcAft>
                <a:spcPts val="0"/>
              </a:spcAft>
              <a:buClrTx/>
              <a:buSzTx/>
              <a:buFontTx/>
              <a:buNone/>
              <a:tabLst/>
              <a:defRPr/>
            </a:pPr>
            <a:endParaRPr lang="zh-CN" altLang="en-US" sz="2000" dirty="0"/>
          </a:p>
        </p:txBody>
      </p:sp>
      <p:sp>
        <p:nvSpPr>
          <p:cNvPr id="4" name="AutoShape 2">
            <a:extLst>
              <a:ext uri="{FF2B5EF4-FFF2-40B4-BE49-F238E27FC236}">
                <a16:creationId xmlns:a16="http://schemas.microsoft.com/office/drawing/2014/main" id="{24E6E850-C2D5-ACA4-49DE-312153DBE6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5" name="图片 4">
            <a:extLst>
              <a:ext uri="{FF2B5EF4-FFF2-40B4-BE49-F238E27FC236}">
                <a16:creationId xmlns:a16="http://schemas.microsoft.com/office/drawing/2014/main" id="{B6683567-051B-AF8C-11B7-CF250FEBA0DC}"/>
              </a:ext>
            </a:extLst>
          </p:cNvPr>
          <p:cNvPicPr>
            <a:picLocks noChangeAspect="1"/>
          </p:cNvPicPr>
          <p:nvPr/>
        </p:nvPicPr>
        <p:blipFill>
          <a:blip r:embed="rId3"/>
          <a:stretch>
            <a:fillRect/>
          </a:stretch>
        </p:blipFill>
        <p:spPr>
          <a:xfrm>
            <a:off x="7285666" y="1791399"/>
            <a:ext cx="3660240" cy="4671621"/>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020985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14</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a:xfrm>
            <a:off x="3143962" y="1068160"/>
            <a:ext cx="5904076" cy="585866"/>
          </a:xfrm>
        </p:spPr>
        <p:txBody>
          <a:bodyPr/>
          <a:lstStyle/>
          <a:p>
            <a:r>
              <a:rPr lang="zh-CN" altLang="en-US" dirty="0"/>
              <a:t>结论</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论文一：总结与未来展望</a:t>
            </a:r>
          </a:p>
        </p:txBody>
      </p:sp>
      <p:sp>
        <p:nvSpPr>
          <p:cNvPr id="7" name="文本框 6">
            <a:extLst>
              <a:ext uri="{FF2B5EF4-FFF2-40B4-BE49-F238E27FC236}">
                <a16:creationId xmlns:a16="http://schemas.microsoft.com/office/drawing/2014/main" id="{C604F861-0F6B-2552-FAF8-9DB148618BDE}"/>
              </a:ext>
            </a:extLst>
          </p:cNvPr>
          <p:cNvSpPr txBox="1"/>
          <p:nvPr/>
        </p:nvSpPr>
        <p:spPr>
          <a:xfrm>
            <a:off x="1801246" y="1972886"/>
            <a:ext cx="8589507" cy="3654334"/>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本文考虑两种情况来解决这些问题 ：</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 </a:t>
            </a:r>
            <a:r>
              <a:rPr lang="en-US" altLang="zh-CN" sz="2000" dirty="0" err="1"/>
              <a:t>i</a:t>
            </a:r>
            <a:r>
              <a:rPr lang="zh-CN" altLang="en-US" sz="2000" dirty="0"/>
              <a:t>）社会福利最大化，假设</a:t>
            </a:r>
            <a:r>
              <a:rPr lang="en-US" altLang="zh-CN" sz="2000" dirty="0"/>
              <a:t>MEC</a:t>
            </a:r>
            <a:r>
              <a:rPr lang="zh-CN" altLang="en-US" sz="2000" dirty="0"/>
              <a:t>和云属于同一实体，并且计算资源共享发生而没有利润转移；</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 </a:t>
            </a:r>
            <a:r>
              <a:rPr lang="en-US" altLang="zh-CN" sz="2000" dirty="0"/>
              <a:t>ii</a:t>
            </a:r>
            <a:r>
              <a:rPr lang="zh-CN" altLang="en-US" sz="2000" dirty="0"/>
              <a:t>）假设</a:t>
            </a:r>
            <a:r>
              <a:rPr lang="en-US" altLang="zh-CN" sz="2000" dirty="0"/>
              <a:t>MEC</a:t>
            </a:r>
            <a:r>
              <a:rPr lang="zh-CN" altLang="en-US" sz="2000" dirty="0"/>
              <a:t>和云属于不同的实体，并且计算资源共享仅发生在利润转移时，各自的利润最大化。</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对于第一种情况，本文证明了社会福利仅取决于云计算资源和社会福利最大化问题的凹性。对于第二种情况，本文分析批发价格与</a:t>
            </a:r>
            <a:r>
              <a:rPr lang="en-US" altLang="zh-CN" sz="2000" dirty="0"/>
              <a:t>MEC</a:t>
            </a:r>
            <a:r>
              <a:rPr lang="zh-CN" altLang="en-US" sz="2000" dirty="0"/>
              <a:t>可用计算资源之间的关系，然后设计最优定价和云计算资源管理以最大化总利润。</a:t>
            </a:r>
            <a:endParaRPr kumimoji="0" lang="zh-CN" altLang="en-US" sz="2000" i="0" u="none" strike="noStrike" kern="1200" cap="none" spc="0" normalizeH="0" baseline="0" noProof="0" dirty="0">
              <a:ln>
                <a:noFill/>
              </a:ln>
              <a:solidFill>
                <a:prstClr val="black"/>
              </a:solidFill>
              <a:effectLst/>
              <a:uLnTx/>
              <a:uFillTx/>
              <a:latin typeface="+mn-ea"/>
              <a:cs typeface="+mn-ea"/>
            </a:endParaRPr>
          </a:p>
        </p:txBody>
      </p:sp>
      <p:sp>
        <p:nvSpPr>
          <p:cNvPr id="4" name="AutoShape 2">
            <a:extLst>
              <a:ext uri="{FF2B5EF4-FFF2-40B4-BE49-F238E27FC236}">
                <a16:creationId xmlns:a16="http://schemas.microsoft.com/office/drawing/2014/main" id="{24E6E850-C2D5-ACA4-49DE-312153DBE6CA}"/>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Tree>
    <p:extLst>
      <p:ext uri="{BB962C8B-B14F-4D97-AF65-F5344CB8AC3E}">
        <p14:creationId xmlns:p14="http://schemas.microsoft.com/office/powerpoint/2010/main" val="188278992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36011CAA-C381-41CC-B034-AB324611E310}"/>
              </a:ext>
            </a:extLst>
          </p:cNvPr>
          <p:cNvSpPr/>
          <p:nvPr/>
        </p:nvSpPr>
        <p:spPr>
          <a:xfrm>
            <a:off x="3672601" y="3123026"/>
            <a:ext cx="4437807" cy="16127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论文二：标题</a:t>
            </a:r>
            <a:endParaRPr lang="en-US" altLang="zh-CN"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1955122" y="1094116"/>
            <a:ext cx="7443645" cy="1599004"/>
          </a:xfrm>
        </p:spPr>
        <p:txBody>
          <a:bodyPr/>
          <a:lstStyle/>
          <a:p>
            <a:r>
              <a:rPr lang="en-US" altLang="zh-CN" dirty="0">
                <a:ea typeface="+mn-ea"/>
                <a:cs typeface="+mn-ea"/>
              </a:rPr>
              <a:t>Hierarchical Multi-Agent Optimization for Resource Allocation in Cloud Computing</a:t>
            </a:r>
            <a:endParaRPr lang="zh-CN" altLang="en-US" dirty="0">
              <a:ea typeface="+mn-ea"/>
              <a:cs typeface="+mn-ea"/>
            </a:endParaRPr>
          </a:p>
        </p:txBody>
      </p:sp>
      <p:sp>
        <p:nvSpPr>
          <p:cNvPr id="9" name="文本占位符 8">
            <a:extLst>
              <a:ext uri="{FF2B5EF4-FFF2-40B4-BE49-F238E27FC236}">
                <a16:creationId xmlns:a16="http://schemas.microsoft.com/office/drawing/2014/main" id="{2E9B8565-8ECB-427F-88B2-4A49DDD8FEF6}"/>
              </a:ext>
            </a:extLst>
          </p:cNvPr>
          <p:cNvSpPr>
            <a:spLocks noGrp="1"/>
          </p:cNvSpPr>
          <p:nvPr>
            <p:ph type="body" sz="quarter" idx="13"/>
          </p:nvPr>
        </p:nvSpPr>
        <p:spPr>
          <a:xfrm>
            <a:off x="3007310" y="2792354"/>
            <a:ext cx="5768390" cy="462755"/>
          </a:xfrm>
        </p:spPr>
        <p:txBody>
          <a:bodyPr/>
          <a:lstStyle/>
          <a:p>
            <a:r>
              <a:rPr lang="zh-CN" altLang="en-US" dirty="0">
                <a:ea typeface="+mn-ea"/>
                <a:cs typeface="+mn-ea"/>
              </a:rPr>
              <a:t>云计算资源分配的分层多代理优化</a:t>
            </a:r>
          </a:p>
        </p:txBody>
      </p:sp>
      <p:sp>
        <p:nvSpPr>
          <p:cNvPr id="2" name="日期占位符 1">
            <a:extLst>
              <a:ext uri="{FF2B5EF4-FFF2-40B4-BE49-F238E27FC236}">
                <a16:creationId xmlns:a16="http://schemas.microsoft.com/office/drawing/2014/main" id="{0420198B-5F96-487B-8EE5-831513F787CF}"/>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3543C3CC-C8B2-4D77-8763-BBCA39178BD3}"/>
              </a:ext>
            </a:extLst>
          </p:cNvPr>
          <p:cNvSpPr>
            <a:spLocks noGrp="1"/>
          </p:cNvSpPr>
          <p:nvPr>
            <p:ph type="sldNum" sz="quarter" idx="16"/>
          </p:nvPr>
        </p:nvSpPr>
        <p:spPr/>
        <p:txBody>
          <a:bodyPr/>
          <a:lstStyle/>
          <a:p>
            <a:fld id="{C79ECAFE-A460-4E13-ABCB-32CAE6136244}" type="slidenum">
              <a:rPr lang="zh-CN" altLang="en-US" smtClean="0"/>
              <a:pPr/>
              <a:t>15</a:t>
            </a:fld>
            <a:endParaRPr lang="zh-CN" altLang="en-US" dirty="0"/>
          </a:p>
        </p:txBody>
      </p:sp>
      <p:pic>
        <p:nvPicPr>
          <p:cNvPr id="5" name="图片 4">
            <a:extLst>
              <a:ext uri="{FF2B5EF4-FFF2-40B4-BE49-F238E27FC236}">
                <a16:creationId xmlns:a16="http://schemas.microsoft.com/office/drawing/2014/main" id="{B0A5AF34-81D5-1906-1A13-6445B2AF27B0}"/>
              </a:ext>
            </a:extLst>
          </p:cNvPr>
          <p:cNvPicPr>
            <a:picLocks noChangeAspect="1"/>
          </p:cNvPicPr>
          <p:nvPr/>
        </p:nvPicPr>
        <p:blipFill>
          <a:blip r:embed="rId3"/>
          <a:stretch>
            <a:fillRect/>
          </a:stretch>
        </p:blipFill>
        <p:spPr>
          <a:xfrm>
            <a:off x="1670442" y="3431361"/>
            <a:ext cx="9114100" cy="274595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15501686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54AD3BB-674F-45F7-8238-7F95333AF8C7}"/>
              </a:ext>
            </a:extLst>
          </p:cNvPr>
          <p:cNvSpPr>
            <a:spLocks noGrp="1"/>
          </p:cNvSpPr>
          <p:nvPr>
            <p:ph type="body" sz="quarter" idx="11"/>
          </p:nvPr>
        </p:nvSpPr>
        <p:spPr/>
        <p:txBody>
          <a:bodyPr/>
          <a:lstStyle/>
          <a:p>
            <a:r>
              <a:rPr lang="zh-CN" altLang="en-US" dirty="0">
                <a:cs typeface="+mn-ea"/>
              </a:rPr>
              <a:t>论文二：论文框架</a:t>
            </a:r>
            <a:endParaRPr lang="en-US" altLang="zh-CN" dirty="0">
              <a:cs typeface="+mn-ea"/>
            </a:endParaRPr>
          </a:p>
        </p:txBody>
      </p:sp>
      <p:sp>
        <p:nvSpPr>
          <p:cNvPr id="3" name="日期占位符 2">
            <a:extLst>
              <a:ext uri="{FF2B5EF4-FFF2-40B4-BE49-F238E27FC236}">
                <a16:creationId xmlns:a16="http://schemas.microsoft.com/office/drawing/2014/main" id="{FF2BD422-EDDA-4FCA-8E90-94029EA0C0DC}"/>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4A915C-8EED-4561-BF83-06AE0CD945F3}"/>
              </a:ext>
            </a:extLst>
          </p:cNvPr>
          <p:cNvSpPr>
            <a:spLocks noGrp="1"/>
          </p:cNvSpPr>
          <p:nvPr>
            <p:ph type="sldNum" sz="quarter" idx="14"/>
          </p:nvPr>
        </p:nvSpPr>
        <p:spPr/>
        <p:txBody>
          <a:bodyPr/>
          <a:lstStyle/>
          <a:p>
            <a:fld id="{C79ECAFE-A460-4E13-ABCB-32CAE6136244}" type="slidenum">
              <a:rPr lang="zh-CN" altLang="en-US" smtClean="0"/>
              <a:pPr/>
              <a:t>16</a:t>
            </a:fld>
            <a:endParaRPr lang="zh-CN" altLang="en-US" dirty="0"/>
          </a:p>
        </p:txBody>
      </p:sp>
      <p:grpSp>
        <p:nvGrpSpPr>
          <p:cNvPr id="82" name="组合 81">
            <a:extLst>
              <a:ext uri="{FF2B5EF4-FFF2-40B4-BE49-F238E27FC236}">
                <a16:creationId xmlns:a16="http://schemas.microsoft.com/office/drawing/2014/main" id="{D683330A-CC53-4426-AEC1-31D75FF7D96E}"/>
              </a:ext>
            </a:extLst>
          </p:cNvPr>
          <p:cNvGrpSpPr/>
          <p:nvPr/>
        </p:nvGrpSpPr>
        <p:grpSpPr>
          <a:xfrm>
            <a:off x="834938" y="2056203"/>
            <a:ext cx="10522123" cy="405765"/>
            <a:chOff x="834939" y="2069401"/>
            <a:chExt cx="10522123" cy="405765"/>
          </a:xfrm>
        </p:grpSpPr>
        <p:cxnSp>
          <p:nvCxnSpPr>
            <p:cNvPr id="7" name="直接连接符 6">
              <a:extLst>
                <a:ext uri="{FF2B5EF4-FFF2-40B4-BE49-F238E27FC236}">
                  <a16:creationId xmlns:a16="http://schemas.microsoft.com/office/drawing/2014/main" id="{554DE6F3-1789-4179-B861-2D5A5394DFD7}"/>
                </a:ext>
              </a:extLst>
            </p:cNvPr>
            <p:cNvCxnSpPr>
              <a:cxnSpLocks/>
            </p:cNvCxnSpPr>
            <p:nvPr/>
          </p:nvCxnSpPr>
          <p:spPr>
            <a:xfrm flipV="1">
              <a:off x="1562867" y="2272283"/>
              <a:ext cx="9066267" cy="2"/>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1D635387-037F-4B91-AAAE-D2B57AE968A9}"/>
                </a:ext>
              </a:extLst>
            </p:cNvPr>
            <p:cNvSpPr>
              <a:spLocks/>
            </p:cNvSpPr>
            <p:nvPr/>
          </p:nvSpPr>
          <p:spPr>
            <a:xfrm>
              <a:off x="2503496" y="2161617"/>
              <a:ext cx="221342" cy="221336"/>
            </a:xfrm>
            <a:prstGeom prst="ellipse">
              <a:avLst/>
            </a:prstGeom>
            <a:solidFill>
              <a:schemeClr val="bg1"/>
            </a:solidFill>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95E2D94-3335-4C13-AC20-CEFE786E45CA}"/>
                </a:ext>
              </a:extLst>
            </p:cNvPr>
            <p:cNvSpPr>
              <a:spLocks/>
            </p:cNvSpPr>
            <p:nvPr/>
          </p:nvSpPr>
          <p:spPr>
            <a:xfrm>
              <a:off x="4824718" y="2161617"/>
              <a:ext cx="221342" cy="221336"/>
            </a:xfrm>
            <a:prstGeom prst="ellipse">
              <a:avLst/>
            </a:prstGeom>
            <a:solidFill>
              <a:schemeClr val="bg1"/>
            </a:solidFill>
            <a:ln w="25400">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a:extLst>
                <a:ext uri="{FF2B5EF4-FFF2-40B4-BE49-F238E27FC236}">
                  <a16:creationId xmlns:a16="http://schemas.microsoft.com/office/drawing/2014/main" id="{F2842293-5F95-4ECA-9C90-B5BB7B9BC411}"/>
                </a:ext>
              </a:extLst>
            </p:cNvPr>
            <p:cNvSpPr>
              <a:spLocks/>
            </p:cNvSpPr>
            <p:nvPr/>
          </p:nvSpPr>
          <p:spPr>
            <a:xfrm>
              <a:off x="7145940" y="2161617"/>
              <a:ext cx="221342" cy="221336"/>
            </a:xfrm>
            <a:prstGeom prst="ellipse">
              <a:avLst/>
            </a:prstGeom>
            <a:solidFill>
              <a:schemeClr val="bg1"/>
            </a:solidFill>
            <a:ln w="25400">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D06DA2A9-FA89-4CD5-B255-D4CD0D5A4833}"/>
                </a:ext>
              </a:extLst>
            </p:cNvPr>
            <p:cNvSpPr>
              <a:spLocks/>
            </p:cNvSpPr>
            <p:nvPr/>
          </p:nvSpPr>
          <p:spPr>
            <a:xfrm>
              <a:off x="9467162" y="2161617"/>
              <a:ext cx="221342" cy="221336"/>
            </a:xfrm>
            <a:prstGeom prst="ellipse">
              <a:avLst/>
            </a:prstGeom>
            <a:solidFill>
              <a:schemeClr val="bg1"/>
            </a:solidFill>
            <a:ln w="25400">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箭头: V 形 17">
              <a:extLst>
                <a:ext uri="{FF2B5EF4-FFF2-40B4-BE49-F238E27FC236}">
                  <a16:creationId xmlns:a16="http://schemas.microsoft.com/office/drawing/2014/main" id="{ACE304DA-DB5C-4CD1-93A0-29926A488116}"/>
                </a:ext>
              </a:extLst>
            </p:cNvPr>
            <p:cNvSpPr/>
            <p:nvPr/>
          </p:nvSpPr>
          <p:spPr>
            <a:xfrm flipH="1">
              <a:off x="834939" y="2069401"/>
              <a:ext cx="243839" cy="405765"/>
            </a:xfrm>
            <a:prstGeom prst="chevron">
              <a:avLst>
                <a:gd name="adj" fmla="val 69728"/>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3" name="箭头: V 形 22">
              <a:extLst>
                <a:ext uri="{FF2B5EF4-FFF2-40B4-BE49-F238E27FC236}">
                  <a16:creationId xmlns:a16="http://schemas.microsoft.com/office/drawing/2014/main" id="{D606F463-7441-4BFE-AA2F-6FF3B4E50472}"/>
                </a:ext>
              </a:extLst>
            </p:cNvPr>
            <p:cNvSpPr/>
            <p:nvPr/>
          </p:nvSpPr>
          <p:spPr>
            <a:xfrm>
              <a:off x="11113223" y="2069401"/>
              <a:ext cx="243839" cy="405765"/>
            </a:xfrm>
            <a:prstGeom prst="chevron">
              <a:avLst>
                <a:gd name="adj" fmla="val 69728"/>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29" name="文本框 28">
            <a:extLst>
              <a:ext uri="{FF2B5EF4-FFF2-40B4-BE49-F238E27FC236}">
                <a16:creationId xmlns:a16="http://schemas.microsoft.com/office/drawing/2014/main" id="{822DF9BA-FE23-48F8-9D31-A7CA2E240240}"/>
              </a:ext>
            </a:extLst>
          </p:cNvPr>
          <p:cNvSpPr txBox="1">
            <a:spLocks/>
          </p:cNvSpPr>
          <p:nvPr/>
        </p:nvSpPr>
        <p:spPr>
          <a:xfrm>
            <a:off x="1589587" y="2556368"/>
            <a:ext cx="2049158" cy="371192"/>
          </a:xfrm>
          <a:prstGeom prst="rect">
            <a:avLst/>
          </a:prstGeom>
          <a:noFill/>
        </p:spPr>
        <p:txBody>
          <a:bodyPr wrap="square" tIns="0"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ea typeface="+mn-ea"/>
                <a:cs typeface="+mn-ea"/>
              </a:rPr>
              <a:t>引言与论文背景</a:t>
            </a:r>
          </a:p>
        </p:txBody>
      </p:sp>
      <p:sp>
        <p:nvSpPr>
          <p:cNvPr id="72" name="文本框 71">
            <a:extLst>
              <a:ext uri="{FF2B5EF4-FFF2-40B4-BE49-F238E27FC236}">
                <a16:creationId xmlns:a16="http://schemas.microsoft.com/office/drawing/2014/main" id="{C1217B06-B269-429A-9D4C-412406DC56C5}"/>
              </a:ext>
            </a:extLst>
          </p:cNvPr>
          <p:cNvSpPr txBox="1">
            <a:spLocks/>
          </p:cNvSpPr>
          <p:nvPr/>
        </p:nvSpPr>
        <p:spPr>
          <a:xfrm>
            <a:off x="3910809" y="2556368"/>
            <a:ext cx="2049158" cy="371192"/>
          </a:xfrm>
          <a:prstGeom prst="rect">
            <a:avLst/>
          </a:prstGeom>
          <a:noFill/>
        </p:spPr>
        <p:txBody>
          <a:bodyPr wrap="square" tIns="0"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ea typeface="+mn-ea"/>
                <a:cs typeface="+mn-ea"/>
              </a:rPr>
              <a:t>系统模型框架</a:t>
            </a:r>
          </a:p>
        </p:txBody>
      </p:sp>
      <p:sp>
        <p:nvSpPr>
          <p:cNvPr id="80" name="文本框 79">
            <a:extLst>
              <a:ext uri="{FF2B5EF4-FFF2-40B4-BE49-F238E27FC236}">
                <a16:creationId xmlns:a16="http://schemas.microsoft.com/office/drawing/2014/main" id="{8CF736D1-807A-469C-9A16-46E2404C8CD9}"/>
              </a:ext>
            </a:extLst>
          </p:cNvPr>
          <p:cNvSpPr txBox="1">
            <a:spLocks/>
          </p:cNvSpPr>
          <p:nvPr/>
        </p:nvSpPr>
        <p:spPr>
          <a:xfrm>
            <a:off x="6232031" y="2556368"/>
            <a:ext cx="2049158" cy="371192"/>
          </a:xfrm>
          <a:prstGeom prst="rect">
            <a:avLst/>
          </a:prstGeom>
          <a:noFill/>
        </p:spPr>
        <p:txBody>
          <a:bodyPr wrap="square" tIns="0"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ea typeface="+mn-ea"/>
                <a:cs typeface="+mn-ea"/>
              </a:rPr>
              <a:t>算法设计评估</a:t>
            </a:r>
          </a:p>
        </p:txBody>
      </p:sp>
      <p:sp>
        <p:nvSpPr>
          <p:cNvPr id="81" name="文本框 80">
            <a:extLst>
              <a:ext uri="{FF2B5EF4-FFF2-40B4-BE49-F238E27FC236}">
                <a16:creationId xmlns:a16="http://schemas.microsoft.com/office/drawing/2014/main" id="{C5C0A1FD-8186-4ED4-AB02-BD62830059F4}"/>
              </a:ext>
            </a:extLst>
          </p:cNvPr>
          <p:cNvSpPr txBox="1">
            <a:spLocks/>
          </p:cNvSpPr>
          <p:nvPr/>
        </p:nvSpPr>
        <p:spPr>
          <a:xfrm>
            <a:off x="8553253" y="2556368"/>
            <a:ext cx="2049158" cy="371192"/>
          </a:xfrm>
          <a:prstGeom prst="rect">
            <a:avLst/>
          </a:prstGeom>
          <a:noFill/>
        </p:spPr>
        <p:txBody>
          <a:bodyPr wrap="square" tIns="0"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ea typeface="+mn-ea"/>
                <a:cs typeface="+mn-ea"/>
              </a:rPr>
              <a:t>总结与未来展望</a:t>
            </a:r>
          </a:p>
        </p:txBody>
      </p:sp>
      <p:pic>
        <p:nvPicPr>
          <p:cNvPr id="6" name="图片 5">
            <a:extLst>
              <a:ext uri="{FF2B5EF4-FFF2-40B4-BE49-F238E27FC236}">
                <a16:creationId xmlns:a16="http://schemas.microsoft.com/office/drawing/2014/main" id="{5DF397D9-32F0-B6B2-0120-0A427E98B77D}"/>
              </a:ext>
            </a:extLst>
          </p:cNvPr>
          <p:cNvPicPr>
            <a:picLocks noChangeAspect="1"/>
          </p:cNvPicPr>
          <p:nvPr/>
        </p:nvPicPr>
        <p:blipFill>
          <a:blip r:embed="rId2"/>
          <a:stretch>
            <a:fillRect/>
          </a:stretch>
        </p:blipFill>
        <p:spPr>
          <a:xfrm>
            <a:off x="3627095" y="3502604"/>
            <a:ext cx="4926158" cy="28437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43891626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17</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p:txBody>
          <a:bodyPr/>
          <a:lstStyle/>
          <a:p>
            <a:r>
              <a:rPr lang="zh-CN" altLang="en-US" dirty="0"/>
              <a:t>论文背景</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论文二：引言与论文背景</a:t>
            </a:r>
          </a:p>
        </p:txBody>
      </p:sp>
      <p:sp>
        <p:nvSpPr>
          <p:cNvPr id="53" name="文本框 52">
            <a:extLst>
              <a:ext uri="{FF2B5EF4-FFF2-40B4-BE49-F238E27FC236}">
                <a16:creationId xmlns:a16="http://schemas.microsoft.com/office/drawing/2014/main" id="{7D70ABB6-A53E-D224-24E3-AC7B7AAF9CA4}"/>
              </a:ext>
            </a:extLst>
          </p:cNvPr>
          <p:cNvSpPr txBox="1"/>
          <p:nvPr/>
        </p:nvSpPr>
        <p:spPr>
          <a:xfrm>
            <a:off x="8658954" y="3007760"/>
            <a:ext cx="2859946" cy="776944"/>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ea"/>
                <a:cs typeface="+mn-ea"/>
              </a:rPr>
              <a:t>⭐资源利用率最大化</a:t>
            </a:r>
            <a:endParaRPr kumimoji="0" lang="en-US" altLang="zh-CN" sz="1800" b="0" i="0" u="none" strike="noStrike" kern="1200" cap="none" spc="0" normalizeH="0" baseline="0" noProof="0" dirty="0">
              <a:ln>
                <a:noFill/>
              </a:ln>
              <a:solidFill>
                <a:prstClr val="black"/>
              </a:solidFill>
              <a:effectLst/>
              <a:uLnTx/>
              <a:uFillTx/>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prstClr val="black"/>
                </a:solidFill>
                <a:latin typeface="+mn-ea"/>
                <a:cs typeface="+mn-ea"/>
              </a:rPr>
              <a:t>⭐带宽成本最小化</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54" name="文本占位符 3">
            <a:extLst>
              <a:ext uri="{FF2B5EF4-FFF2-40B4-BE49-F238E27FC236}">
                <a16:creationId xmlns:a16="http://schemas.microsoft.com/office/drawing/2014/main" id="{48FFF445-F1EB-E1E2-7C56-BC0BE327971B}"/>
              </a:ext>
            </a:extLst>
          </p:cNvPr>
          <p:cNvSpPr txBox="1">
            <a:spLocks/>
          </p:cNvSpPr>
          <p:nvPr/>
        </p:nvSpPr>
        <p:spPr>
          <a:xfrm>
            <a:off x="8946081" y="2552233"/>
            <a:ext cx="1922578" cy="461665"/>
          </a:xfrm>
          <a:prstGeom prst="rect">
            <a:avLst/>
          </a:prstGeom>
        </p:spPr>
        <p:txBody>
          <a:bodyPr vert="horz" wrap="square" lIns="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预期目标</a:t>
            </a:r>
          </a:p>
        </p:txBody>
      </p:sp>
      <p:sp>
        <p:nvSpPr>
          <p:cNvPr id="55" name="文本框 54">
            <a:extLst>
              <a:ext uri="{FF2B5EF4-FFF2-40B4-BE49-F238E27FC236}">
                <a16:creationId xmlns:a16="http://schemas.microsoft.com/office/drawing/2014/main" id="{FE57931E-0432-5002-66CB-8CB4E6917DCC}"/>
              </a:ext>
            </a:extLst>
          </p:cNvPr>
          <p:cNvSpPr txBox="1"/>
          <p:nvPr/>
        </p:nvSpPr>
        <p:spPr>
          <a:xfrm>
            <a:off x="660400" y="2552233"/>
            <a:ext cx="6983427" cy="2453492"/>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在云计算领域，</a:t>
            </a:r>
            <a:r>
              <a:rPr lang="zh-CN" altLang="en-US" sz="2000" b="1" dirty="0"/>
              <a:t>资源利用率和带宽成本</a:t>
            </a:r>
            <a:r>
              <a:rPr lang="zh-CN" altLang="en-US" sz="2000" dirty="0"/>
              <a:t>是两个关键性能指标，直接影响着系统的效率和成本。然而，将这两个问题联合考虑作为一个整体进行优化，会增加优化问题的计算复杂度，降低求解最优解的效率，尤其是在高维问题的情况下。为了解决这一挑战，本文提出了一种</a:t>
            </a:r>
            <a:r>
              <a:rPr lang="zh-CN" altLang="en-US" sz="2000" b="1" dirty="0"/>
              <a:t>层次多智能体优化（</a:t>
            </a:r>
            <a:r>
              <a:rPr lang="en-US" altLang="zh-CN" sz="2000" b="1" dirty="0"/>
              <a:t>HMAO</a:t>
            </a:r>
            <a:r>
              <a:rPr lang="zh-CN" altLang="en-US" sz="2000" b="1" dirty="0"/>
              <a:t>）算法</a:t>
            </a:r>
            <a:r>
              <a:rPr lang="zh-CN" altLang="en-US" sz="2000" dirty="0"/>
              <a:t>，该算法将总优化问题分解为</a:t>
            </a:r>
            <a:r>
              <a:rPr lang="zh-CN" altLang="en-US" sz="2000" b="1" dirty="0"/>
              <a:t>两个子问题</a:t>
            </a:r>
            <a:r>
              <a:rPr lang="zh-CN" altLang="en-US" sz="2000" dirty="0"/>
              <a:t>，并分别进行优化。</a:t>
            </a:r>
            <a:endParaRPr kumimoji="0" lang="zh-CN" altLang="en-US" sz="2000" b="0" i="0" u="none" strike="noStrike" kern="1200" cap="none" spc="0" normalizeH="0" baseline="0" noProof="0" dirty="0">
              <a:ln>
                <a:noFill/>
              </a:ln>
              <a:solidFill>
                <a:prstClr val="black"/>
              </a:solidFill>
              <a:effectLst/>
              <a:uLnTx/>
              <a:uFillTx/>
              <a:latin typeface="+mn-ea"/>
              <a:cs typeface="+mn-ea"/>
            </a:endParaRPr>
          </a:p>
        </p:txBody>
      </p:sp>
    </p:spTree>
    <p:extLst>
      <p:ext uri="{BB962C8B-B14F-4D97-AF65-F5344CB8AC3E}">
        <p14:creationId xmlns:p14="http://schemas.microsoft.com/office/powerpoint/2010/main" val="29525217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2668D13-48CC-4E33-8C14-9B105760FC15}"/>
              </a:ext>
            </a:extLst>
          </p:cNvPr>
          <p:cNvSpPr>
            <a:spLocks noGrp="1"/>
          </p:cNvSpPr>
          <p:nvPr>
            <p:ph type="body" sz="quarter" idx="13"/>
          </p:nvPr>
        </p:nvSpPr>
        <p:spPr>
          <a:xfrm>
            <a:off x="7042639" y="1918485"/>
            <a:ext cx="4402507" cy="830997"/>
          </a:xfrm>
        </p:spPr>
        <p:txBody>
          <a:bodyPr/>
          <a:lstStyle/>
          <a:p>
            <a:r>
              <a:rPr lang="zh-CN" altLang="en-US" dirty="0"/>
              <a:t>一个共享代理和多个服务代理</a:t>
            </a:r>
          </a:p>
        </p:txBody>
      </p:sp>
      <p:sp>
        <p:nvSpPr>
          <p:cNvPr id="5" name="文本占位符 4">
            <a:extLst>
              <a:ext uri="{FF2B5EF4-FFF2-40B4-BE49-F238E27FC236}">
                <a16:creationId xmlns:a16="http://schemas.microsoft.com/office/drawing/2014/main" id="{FF895C72-90A9-47D8-AF91-F96A960EB7CE}"/>
              </a:ext>
            </a:extLst>
          </p:cNvPr>
          <p:cNvSpPr>
            <a:spLocks noGrp="1"/>
          </p:cNvSpPr>
          <p:nvPr>
            <p:ph type="body" sz="quarter" idx="14"/>
          </p:nvPr>
        </p:nvSpPr>
        <p:spPr>
          <a:xfrm>
            <a:off x="7454095" y="2864776"/>
            <a:ext cx="3979881" cy="1059570"/>
          </a:xfrm>
        </p:spPr>
        <p:txBody>
          <a:bodyPr>
            <a:normAutofit/>
          </a:bodyPr>
          <a:lstStyle/>
          <a:p>
            <a:r>
              <a:rPr lang="zh-CN" altLang="en-US" dirty="0"/>
              <a:t>共享代理：保存所有服务节点的资源分配和任务部署信息。</a:t>
            </a:r>
          </a:p>
        </p:txBody>
      </p:sp>
      <p:sp>
        <p:nvSpPr>
          <p:cNvPr id="6" name="日期占位符 5">
            <a:extLst>
              <a:ext uri="{FF2B5EF4-FFF2-40B4-BE49-F238E27FC236}">
                <a16:creationId xmlns:a16="http://schemas.microsoft.com/office/drawing/2014/main" id="{CA8719F5-315B-4998-9E1E-8E82501B281D}"/>
              </a:ext>
            </a:extLst>
          </p:cNvPr>
          <p:cNvSpPr>
            <a:spLocks noGrp="1"/>
          </p:cNvSpPr>
          <p:nvPr>
            <p:ph type="dt" sz="half" idx="2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AC6BB9D6-BDE3-4275-B54A-39B516996E58}"/>
              </a:ext>
            </a:extLst>
          </p:cNvPr>
          <p:cNvSpPr>
            <a:spLocks noGrp="1"/>
          </p:cNvSpPr>
          <p:nvPr>
            <p:ph type="sldNum" sz="quarter" idx="24"/>
          </p:nvPr>
        </p:nvSpPr>
        <p:spPr/>
        <p:txBody>
          <a:bodyPr/>
          <a:lstStyle/>
          <a:p>
            <a:fld id="{C79ECAFE-A460-4E13-ABCB-32CAE6136244}" type="slidenum">
              <a:rPr lang="zh-CN" altLang="en-US" smtClean="0"/>
              <a:pPr/>
              <a:t>18</a:t>
            </a:fld>
            <a:endParaRPr lang="zh-CN" altLang="en-US" dirty="0"/>
          </a:p>
        </p:txBody>
      </p:sp>
      <p:sp>
        <p:nvSpPr>
          <p:cNvPr id="8" name="文本占位符 7">
            <a:extLst>
              <a:ext uri="{FF2B5EF4-FFF2-40B4-BE49-F238E27FC236}">
                <a16:creationId xmlns:a16="http://schemas.microsoft.com/office/drawing/2014/main" id="{75541D6E-C805-4795-A7F4-29D22F88A863}"/>
              </a:ext>
            </a:extLst>
          </p:cNvPr>
          <p:cNvSpPr>
            <a:spLocks noGrp="1"/>
          </p:cNvSpPr>
          <p:nvPr>
            <p:ph type="body" sz="quarter" idx="25"/>
          </p:nvPr>
        </p:nvSpPr>
        <p:spPr>
          <a:xfrm>
            <a:off x="7454095" y="4154933"/>
            <a:ext cx="3979881" cy="1585909"/>
          </a:xfrm>
        </p:spPr>
        <p:txBody>
          <a:bodyPr>
            <a:normAutofit/>
          </a:bodyPr>
          <a:lstStyle/>
          <a:p>
            <a:r>
              <a:rPr lang="zh-CN" altLang="en-US" dirty="0"/>
              <a:t>服务代理：通过访问共享代理来感知云计算环境。</a:t>
            </a:r>
          </a:p>
        </p:txBody>
      </p:sp>
      <p:sp>
        <p:nvSpPr>
          <p:cNvPr id="12" name="矩形 11">
            <a:extLst>
              <a:ext uri="{FF2B5EF4-FFF2-40B4-BE49-F238E27FC236}">
                <a16:creationId xmlns:a16="http://schemas.microsoft.com/office/drawing/2014/main" id="{3B2B0347-2E81-40C5-8800-F01151CE4692}"/>
              </a:ext>
            </a:extLst>
          </p:cNvPr>
          <p:cNvSpPr/>
          <p:nvPr/>
        </p:nvSpPr>
        <p:spPr>
          <a:xfrm>
            <a:off x="7031469" y="2934221"/>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1</a:t>
            </a:r>
            <a:endParaRPr lang="zh-CN" altLang="en-US" sz="1600" b="1" dirty="0">
              <a:solidFill>
                <a:schemeClr val="bg1"/>
              </a:solidFill>
            </a:endParaRPr>
          </a:p>
        </p:txBody>
      </p:sp>
      <p:sp>
        <p:nvSpPr>
          <p:cNvPr id="13" name="矩形 12">
            <a:extLst>
              <a:ext uri="{FF2B5EF4-FFF2-40B4-BE49-F238E27FC236}">
                <a16:creationId xmlns:a16="http://schemas.microsoft.com/office/drawing/2014/main" id="{3DAA9ACB-6131-42F6-80B2-AF09CDB53A79}"/>
              </a:ext>
            </a:extLst>
          </p:cNvPr>
          <p:cNvSpPr/>
          <p:nvPr/>
        </p:nvSpPr>
        <p:spPr>
          <a:xfrm>
            <a:off x="7031469" y="4222782"/>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2</a:t>
            </a:r>
            <a:endParaRPr lang="zh-CN" altLang="en-US" sz="1600" b="1" dirty="0">
              <a:solidFill>
                <a:schemeClr val="bg1"/>
              </a:solidFill>
            </a:endParaRPr>
          </a:p>
        </p:txBody>
      </p:sp>
      <p:sp>
        <p:nvSpPr>
          <p:cNvPr id="21" name="文本占位符 6">
            <a:extLst>
              <a:ext uri="{FF2B5EF4-FFF2-40B4-BE49-F238E27FC236}">
                <a16:creationId xmlns:a16="http://schemas.microsoft.com/office/drawing/2014/main" id="{E938EC60-E654-7C59-BBF1-403129DFAE44}"/>
              </a:ext>
            </a:extLst>
          </p:cNvPr>
          <p:cNvSpPr>
            <a:spLocks noGrp="1"/>
          </p:cNvSpPr>
          <p:nvPr>
            <p:ph type="body" sz="quarter" idx="11"/>
          </p:nvPr>
        </p:nvSpPr>
        <p:spPr>
          <a:xfrm>
            <a:off x="1216933" y="347251"/>
            <a:ext cx="8920029" cy="401200"/>
          </a:xfrm>
        </p:spPr>
        <p:txBody>
          <a:bodyPr/>
          <a:lstStyle/>
          <a:p>
            <a:r>
              <a:rPr lang="zh-CN" altLang="en-US" dirty="0">
                <a:ea typeface="+mn-ea"/>
                <a:cs typeface="+mn-ea"/>
              </a:rPr>
              <a:t>论文二：引言与论文背景</a:t>
            </a:r>
          </a:p>
        </p:txBody>
      </p:sp>
      <p:sp>
        <p:nvSpPr>
          <p:cNvPr id="23" name="文本框 22">
            <a:extLst>
              <a:ext uri="{FF2B5EF4-FFF2-40B4-BE49-F238E27FC236}">
                <a16:creationId xmlns:a16="http://schemas.microsoft.com/office/drawing/2014/main" id="{2CE62CF1-2838-BA13-FCEA-9046C13F3621}"/>
              </a:ext>
            </a:extLst>
          </p:cNvPr>
          <p:cNvSpPr txBox="1"/>
          <p:nvPr/>
        </p:nvSpPr>
        <p:spPr>
          <a:xfrm>
            <a:off x="746854" y="2531099"/>
            <a:ext cx="5644981" cy="2938048"/>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t>本文提出了一种</a:t>
            </a:r>
            <a:r>
              <a:rPr lang="zh-CN" altLang="en-US" b="1" dirty="0"/>
              <a:t>分层多智能体优化（</a:t>
            </a:r>
            <a:r>
              <a:rPr lang="en-US" altLang="zh-CN" b="1" dirty="0"/>
              <a:t>HMAO</a:t>
            </a:r>
            <a:r>
              <a:rPr lang="zh-CN" altLang="en-US" b="1" dirty="0"/>
              <a:t>）算法</a:t>
            </a:r>
            <a:r>
              <a:rPr lang="zh-CN" altLang="en-US" dirty="0"/>
              <a:t>，旨在解决云计算中</a:t>
            </a:r>
            <a:r>
              <a:rPr lang="zh-CN" altLang="en-US" b="1" dirty="0"/>
              <a:t>资源分配</a:t>
            </a:r>
            <a:r>
              <a:rPr lang="zh-CN" altLang="en-US" dirty="0"/>
              <a:t>的问题，以</a:t>
            </a:r>
            <a:r>
              <a:rPr lang="zh-CN" altLang="en-US" b="1" dirty="0"/>
              <a:t>最大化资源利用率和最小化带宽成本</a:t>
            </a:r>
            <a:r>
              <a:rPr lang="zh-CN" altLang="en-US" dirty="0"/>
              <a:t>。</a:t>
            </a:r>
            <a:r>
              <a:rPr lang="en-US" altLang="zh-CN" dirty="0"/>
              <a:t>HMAO</a:t>
            </a:r>
            <a:r>
              <a:rPr lang="zh-CN" altLang="en-US" dirty="0"/>
              <a:t>算法结合了遗传算法（</a:t>
            </a:r>
            <a:r>
              <a:rPr lang="en-US" altLang="zh-CN" dirty="0"/>
              <a:t>GA</a:t>
            </a:r>
            <a:r>
              <a:rPr lang="zh-CN" altLang="en-US" dirty="0"/>
              <a:t>）和多智能体优化（</a:t>
            </a:r>
            <a:r>
              <a:rPr lang="en-US" altLang="zh-CN" dirty="0"/>
              <a:t>MAO</a:t>
            </a:r>
            <a:r>
              <a:rPr lang="zh-CN" altLang="en-US" dirty="0"/>
              <a:t>）算法，通过改进的</a:t>
            </a:r>
            <a:r>
              <a:rPr lang="en-US" altLang="zh-CN" dirty="0"/>
              <a:t>GA</a:t>
            </a:r>
            <a:r>
              <a:rPr lang="zh-CN" altLang="en-US" dirty="0"/>
              <a:t>来选择最优的服务节点集，以及基于去中心化的</a:t>
            </a:r>
            <a:r>
              <a:rPr lang="en-US" altLang="zh-CN" dirty="0"/>
              <a:t>MAO</a:t>
            </a:r>
            <a:r>
              <a:rPr lang="zh-CN" altLang="en-US" dirty="0"/>
              <a:t>算法来最小化带宽成本。算法设计考虑了资源分配的复杂性，特别是当任务由多个子任务组成并需要在多个服务节点上部署时。</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24" name="文本占位符 3">
            <a:extLst>
              <a:ext uri="{FF2B5EF4-FFF2-40B4-BE49-F238E27FC236}">
                <a16:creationId xmlns:a16="http://schemas.microsoft.com/office/drawing/2014/main" id="{864DC324-9807-1B11-B0D7-CECB72AEF0D8}"/>
              </a:ext>
            </a:extLst>
          </p:cNvPr>
          <p:cNvSpPr txBox="1">
            <a:spLocks/>
          </p:cNvSpPr>
          <p:nvPr/>
        </p:nvSpPr>
        <p:spPr>
          <a:xfrm>
            <a:off x="746854" y="1880120"/>
            <a:ext cx="2969058" cy="461665"/>
          </a:xfrm>
          <a:prstGeom prst="rect">
            <a:avLst/>
          </a:prstGeom>
        </p:spPr>
        <p:txBody>
          <a:bodyPr vert="horz" wrap="square" lIns="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论文介绍</a:t>
            </a:r>
          </a:p>
        </p:txBody>
      </p:sp>
    </p:spTree>
    <p:extLst>
      <p:ext uri="{BB962C8B-B14F-4D97-AF65-F5344CB8AC3E}">
        <p14:creationId xmlns:p14="http://schemas.microsoft.com/office/powerpoint/2010/main" val="36952898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19</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p:txBody>
          <a:bodyPr/>
          <a:lstStyle/>
          <a:p>
            <a:r>
              <a:rPr lang="zh-CN" altLang="en-US" dirty="0"/>
              <a:t>基本架构</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论文二：系统模型框架</a:t>
            </a:r>
          </a:p>
        </p:txBody>
      </p:sp>
      <p:sp>
        <p:nvSpPr>
          <p:cNvPr id="5" name="文本占位符 3">
            <a:extLst>
              <a:ext uri="{FF2B5EF4-FFF2-40B4-BE49-F238E27FC236}">
                <a16:creationId xmlns:a16="http://schemas.microsoft.com/office/drawing/2014/main" id="{7616A994-D7C4-8282-C9A5-E4EC5592CFF9}"/>
              </a:ext>
            </a:extLst>
          </p:cNvPr>
          <p:cNvSpPr txBox="1">
            <a:spLocks/>
          </p:cNvSpPr>
          <p:nvPr/>
        </p:nvSpPr>
        <p:spPr>
          <a:xfrm>
            <a:off x="8241426" y="5803900"/>
            <a:ext cx="2743200" cy="338554"/>
          </a:xfrm>
          <a:prstGeom prst="rect">
            <a:avLst/>
          </a:prstGeom>
        </p:spPr>
        <p:txBody>
          <a:bodyPr vert="horz" wrap="square" lIns="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资源分配程序</a:t>
            </a:r>
          </a:p>
        </p:txBody>
      </p:sp>
      <p:sp>
        <p:nvSpPr>
          <p:cNvPr id="57" name="文本框 56">
            <a:extLst>
              <a:ext uri="{FF2B5EF4-FFF2-40B4-BE49-F238E27FC236}">
                <a16:creationId xmlns:a16="http://schemas.microsoft.com/office/drawing/2014/main" id="{138C0E24-A556-A213-B58C-E509329B2FE2}"/>
              </a:ext>
            </a:extLst>
          </p:cNvPr>
          <p:cNvSpPr txBox="1"/>
          <p:nvPr/>
        </p:nvSpPr>
        <p:spPr>
          <a:xfrm>
            <a:off x="514626" y="2544792"/>
            <a:ext cx="4839252" cy="2851486"/>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预先获取请求任务和服务节点的信息，将请求任务的所有子任务同时部署到多个</a:t>
            </a:r>
            <a:r>
              <a:rPr lang="zh-CN" altLang="en-US" sz="2000" b="1" dirty="0"/>
              <a:t>服务节点</a:t>
            </a:r>
            <a:r>
              <a:rPr lang="zh-CN" altLang="en-US" sz="2000" dirty="0"/>
              <a:t>，并将相邻的服务节点部署到多个服务节点。子任务可以位于同一个服务节点，也可以位于不同的服务节点。因此，不同的资源分配方案会对系统性能产生影响。</a:t>
            </a:r>
          </a:p>
          <a:p>
            <a:pPr marL="0" marR="0" lvl="0" indent="0" defTabSz="914400" rtl="0" eaLnBrk="1" fontAlgn="auto" latinLnBrk="0" hangingPunct="1">
              <a:lnSpc>
                <a:spcPct val="130000"/>
              </a:lnSpc>
              <a:spcBef>
                <a:spcPts val="0"/>
              </a:spcBef>
              <a:spcAft>
                <a:spcPts val="0"/>
              </a:spcAft>
              <a:buClrTx/>
              <a:buSzTx/>
              <a:buFontTx/>
              <a:buNone/>
              <a:tabLst/>
              <a:defRPr/>
            </a:pPr>
            <a:endParaRPr lang="zh-CN" altLang="en-US" sz="2000" dirty="0"/>
          </a:p>
        </p:txBody>
      </p:sp>
      <p:pic>
        <p:nvPicPr>
          <p:cNvPr id="6" name="图片 5">
            <a:extLst>
              <a:ext uri="{FF2B5EF4-FFF2-40B4-BE49-F238E27FC236}">
                <a16:creationId xmlns:a16="http://schemas.microsoft.com/office/drawing/2014/main" id="{E1303411-2376-3284-12B5-6D281BF99F9A}"/>
              </a:ext>
            </a:extLst>
          </p:cNvPr>
          <p:cNvPicPr>
            <a:picLocks noChangeAspect="1"/>
          </p:cNvPicPr>
          <p:nvPr/>
        </p:nvPicPr>
        <p:blipFill>
          <a:blip r:embed="rId3"/>
          <a:stretch>
            <a:fillRect/>
          </a:stretch>
        </p:blipFill>
        <p:spPr>
          <a:xfrm>
            <a:off x="5797445" y="2075572"/>
            <a:ext cx="5646412" cy="3450585"/>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97307681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矩形 27">
            <a:extLst>
              <a:ext uri="{FF2B5EF4-FFF2-40B4-BE49-F238E27FC236}">
                <a16:creationId xmlns:a16="http://schemas.microsoft.com/office/drawing/2014/main" id="{36011CAA-C381-41CC-B034-AB324611E310}"/>
              </a:ext>
            </a:extLst>
          </p:cNvPr>
          <p:cNvSpPr/>
          <p:nvPr/>
        </p:nvSpPr>
        <p:spPr>
          <a:xfrm>
            <a:off x="2949111" y="3093833"/>
            <a:ext cx="5826589" cy="1184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Arial"/>
              <a:cs typeface="+mn-ea"/>
            </a:endParaRPr>
          </a:p>
        </p:txBody>
      </p:sp>
      <p:sp>
        <p:nvSpPr>
          <p:cNvPr id="7" name="文本占位符 6">
            <a:extLst>
              <a:ext uri="{FF2B5EF4-FFF2-40B4-BE49-F238E27FC236}">
                <a16:creationId xmlns:a16="http://schemas.microsoft.com/office/drawing/2014/main" id="{47E0EAF2-E971-4BFD-8F0E-AC97A22EDC5C}"/>
              </a:ext>
            </a:extLst>
          </p:cNvPr>
          <p:cNvSpPr>
            <a:spLocks noGrp="1"/>
          </p:cNvSpPr>
          <p:nvPr>
            <p:ph type="body" sz="quarter" idx="11"/>
          </p:nvPr>
        </p:nvSpPr>
        <p:spPr/>
        <p:txBody>
          <a:bodyPr/>
          <a:lstStyle/>
          <a:p>
            <a:r>
              <a:rPr lang="zh-CN" altLang="en-US" dirty="0">
                <a:ea typeface="+mn-ea"/>
                <a:cs typeface="+mn-ea"/>
              </a:rPr>
              <a:t>论文一：标题</a:t>
            </a:r>
            <a:endParaRPr lang="en-US" altLang="zh-CN" dirty="0">
              <a:ea typeface="+mn-ea"/>
              <a:cs typeface="+mn-ea"/>
            </a:endParaRPr>
          </a:p>
        </p:txBody>
      </p:sp>
      <p:sp>
        <p:nvSpPr>
          <p:cNvPr id="8" name="文本占位符 7">
            <a:extLst>
              <a:ext uri="{FF2B5EF4-FFF2-40B4-BE49-F238E27FC236}">
                <a16:creationId xmlns:a16="http://schemas.microsoft.com/office/drawing/2014/main" id="{3471DF59-06AC-4848-A8DA-E24F74EAA118}"/>
              </a:ext>
            </a:extLst>
          </p:cNvPr>
          <p:cNvSpPr>
            <a:spLocks noGrp="1"/>
          </p:cNvSpPr>
          <p:nvPr>
            <p:ph type="body" sz="quarter" idx="12"/>
          </p:nvPr>
        </p:nvSpPr>
        <p:spPr>
          <a:xfrm>
            <a:off x="1955122" y="1094116"/>
            <a:ext cx="7443645" cy="1599004"/>
          </a:xfrm>
        </p:spPr>
        <p:txBody>
          <a:bodyPr/>
          <a:lstStyle/>
          <a:p>
            <a:r>
              <a:rPr lang="en-US" altLang="zh-CN" dirty="0">
                <a:ea typeface="+mn-ea"/>
                <a:cs typeface="+mn-ea"/>
              </a:rPr>
              <a:t>Efficient Computing Resource Sharing for Mobile Edge-Cloud   Computing Networks</a:t>
            </a:r>
            <a:endParaRPr lang="zh-CN" altLang="en-US" dirty="0">
              <a:ea typeface="+mn-ea"/>
              <a:cs typeface="+mn-ea"/>
            </a:endParaRPr>
          </a:p>
        </p:txBody>
      </p:sp>
      <p:sp>
        <p:nvSpPr>
          <p:cNvPr id="9" name="文本占位符 8">
            <a:extLst>
              <a:ext uri="{FF2B5EF4-FFF2-40B4-BE49-F238E27FC236}">
                <a16:creationId xmlns:a16="http://schemas.microsoft.com/office/drawing/2014/main" id="{2E9B8565-8ECB-427F-88B2-4A49DDD8FEF6}"/>
              </a:ext>
            </a:extLst>
          </p:cNvPr>
          <p:cNvSpPr>
            <a:spLocks noGrp="1"/>
          </p:cNvSpPr>
          <p:nvPr>
            <p:ph type="body" sz="quarter" idx="13"/>
          </p:nvPr>
        </p:nvSpPr>
        <p:spPr>
          <a:xfrm>
            <a:off x="3007310" y="2792354"/>
            <a:ext cx="5768390" cy="497449"/>
          </a:xfrm>
        </p:spPr>
        <p:txBody>
          <a:bodyPr/>
          <a:lstStyle/>
          <a:p>
            <a:r>
              <a:rPr lang="zh-CN" altLang="en-US" dirty="0">
                <a:ea typeface="+mn-ea"/>
                <a:cs typeface="+mn-ea"/>
              </a:rPr>
              <a:t>移动边缘云计算网络的高效计算资源共享</a:t>
            </a:r>
          </a:p>
        </p:txBody>
      </p:sp>
      <p:sp>
        <p:nvSpPr>
          <p:cNvPr id="2" name="日期占位符 1">
            <a:extLst>
              <a:ext uri="{FF2B5EF4-FFF2-40B4-BE49-F238E27FC236}">
                <a16:creationId xmlns:a16="http://schemas.microsoft.com/office/drawing/2014/main" id="{0420198B-5F96-487B-8EE5-831513F787CF}"/>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3543C3CC-C8B2-4D77-8763-BBCA39178BD3}"/>
              </a:ext>
            </a:extLst>
          </p:cNvPr>
          <p:cNvSpPr>
            <a:spLocks noGrp="1"/>
          </p:cNvSpPr>
          <p:nvPr>
            <p:ph type="sldNum" sz="quarter" idx="16"/>
          </p:nvPr>
        </p:nvSpPr>
        <p:spPr/>
        <p:txBody>
          <a:bodyPr/>
          <a:lstStyle/>
          <a:p>
            <a:fld id="{C79ECAFE-A460-4E13-ABCB-32CAE6136244}" type="slidenum">
              <a:rPr lang="zh-CN" altLang="en-US" smtClean="0"/>
              <a:pPr/>
              <a:t>2</a:t>
            </a:fld>
            <a:endParaRPr lang="zh-CN" altLang="en-US" dirty="0"/>
          </a:p>
        </p:txBody>
      </p:sp>
      <p:pic>
        <p:nvPicPr>
          <p:cNvPr id="4" name="图片 3">
            <a:extLst>
              <a:ext uri="{FF2B5EF4-FFF2-40B4-BE49-F238E27FC236}">
                <a16:creationId xmlns:a16="http://schemas.microsoft.com/office/drawing/2014/main" id="{19637525-3012-04A7-3131-75FB1E6B6913}"/>
              </a:ext>
            </a:extLst>
          </p:cNvPr>
          <p:cNvPicPr>
            <a:picLocks noChangeAspect="1"/>
          </p:cNvPicPr>
          <p:nvPr/>
        </p:nvPicPr>
        <p:blipFill>
          <a:blip r:embed="rId3"/>
          <a:stretch>
            <a:fillRect/>
          </a:stretch>
        </p:blipFill>
        <p:spPr>
          <a:xfrm>
            <a:off x="1624972" y="3522846"/>
            <a:ext cx="8533065" cy="2533886"/>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85725368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20</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p:txBody>
          <a:bodyPr/>
          <a:lstStyle/>
          <a:p>
            <a:r>
              <a:rPr lang="zh-CN" altLang="en-US" dirty="0"/>
              <a:t>基本架构</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论文二：系统模型框架</a:t>
            </a:r>
          </a:p>
        </p:txBody>
      </p:sp>
      <p:sp>
        <p:nvSpPr>
          <p:cNvPr id="5" name="文本占位符 3">
            <a:extLst>
              <a:ext uri="{FF2B5EF4-FFF2-40B4-BE49-F238E27FC236}">
                <a16:creationId xmlns:a16="http://schemas.microsoft.com/office/drawing/2014/main" id="{7616A994-D7C4-8282-C9A5-E4EC5592CFF9}"/>
              </a:ext>
            </a:extLst>
          </p:cNvPr>
          <p:cNvSpPr txBox="1">
            <a:spLocks/>
          </p:cNvSpPr>
          <p:nvPr/>
        </p:nvSpPr>
        <p:spPr>
          <a:xfrm>
            <a:off x="8241426" y="5803900"/>
            <a:ext cx="2743200" cy="338554"/>
          </a:xfrm>
          <a:prstGeom prst="rect">
            <a:avLst/>
          </a:prstGeom>
        </p:spPr>
        <p:txBody>
          <a:bodyPr vert="horz" wrap="square" lIns="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不同方案的资源分配示例</a:t>
            </a:r>
          </a:p>
        </p:txBody>
      </p:sp>
      <p:pic>
        <p:nvPicPr>
          <p:cNvPr id="7" name="图片 6">
            <a:extLst>
              <a:ext uri="{FF2B5EF4-FFF2-40B4-BE49-F238E27FC236}">
                <a16:creationId xmlns:a16="http://schemas.microsoft.com/office/drawing/2014/main" id="{4CC60056-E7BB-4731-215F-A380832FA1E3}"/>
              </a:ext>
            </a:extLst>
          </p:cNvPr>
          <p:cNvPicPr>
            <a:picLocks noChangeAspect="1"/>
          </p:cNvPicPr>
          <p:nvPr/>
        </p:nvPicPr>
        <p:blipFill>
          <a:blip r:embed="rId3"/>
          <a:stretch>
            <a:fillRect/>
          </a:stretch>
        </p:blipFill>
        <p:spPr>
          <a:xfrm>
            <a:off x="1719541" y="2127405"/>
            <a:ext cx="8752918" cy="325445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70325554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21</a:t>
            </a:fld>
            <a:endParaRPr lang="zh-CN" altLang="en-US" dirty="0"/>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论文二：算法设计评估</a:t>
            </a:r>
          </a:p>
        </p:txBody>
      </p:sp>
      <p:pic>
        <p:nvPicPr>
          <p:cNvPr id="6" name="图片 5">
            <a:extLst>
              <a:ext uri="{FF2B5EF4-FFF2-40B4-BE49-F238E27FC236}">
                <a16:creationId xmlns:a16="http://schemas.microsoft.com/office/drawing/2014/main" id="{B5716062-D41F-E8AA-CDE1-5CD9508F4A34}"/>
              </a:ext>
            </a:extLst>
          </p:cNvPr>
          <p:cNvPicPr>
            <a:picLocks noChangeAspect="1"/>
          </p:cNvPicPr>
          <p:nvPr/>
        </p:nvPicPr>
        <p:blipFill>
          <a:blip r:embed="rId3"/>
          <a:stretch>
            <a:fillRect/>
          </a:stretch>
        </p:blipFill>
        <p:spPr>
          <a:xfrm>
            <a:off x="887012" y="1810423"/>
            <a:ext cx="5090601" cy="3581710"/>
          </a:xfrm>
          <a:prstGeom prst="rect">
            <a:avLst/>
          </a:prstGeom>
          <a:ln>
            <a:noFill/>
          </a:ln>
          <a:effectLst>
            <a:outerShdw blurRad="292100" dist="139700" dir="2700000" algn="tl" rotWithShape="0">
              <a:srgbClr val="333333">
                <a:alpha val="65000"/>
              </a:srgbClr>
            </a:outerShdw>
          </a:effectLst>
        </p:spPr>
      </p:pic>
      <p:sp>
        <p:nvSpPr>
          <p:cNvPr id="9" name="文本框 8">
            <a:extLst>
              <a:ext uri="{FF2B5EF4-FFF2-40B4-BE49-F238E27FC236}">
                <a16:creationId xmlns:a16="http://schemas.microsoft.com/office/drawing/2014/main" id="{54BF3DA6-E50E-25C3-BAB4-436A3245CA48}"/>
              </a:ext>
            </a:extLst>
          </p:cNvPr>
          <p:cNvSpPr txBox="1"/>
          <p:nvPr/>
        </p:nvSpPr>
        <p:spPr>
          <a:xfrm>
            <a:off x="1324827" y="5576799"/>
            <a:ext cx="2531166" cy="369332"/>
          </a:xfrm>
          <a:prstGeom prst="rect">
            <a:avLst/>
          </a:prstGeom>
          <a:noFill/>
        </p:spPr>
        <p:txBody>
          <a:bodyPr wrap="square">
            <a:spAutoFit/>
          </a:bodyPr>
          <a:lstStyle/>
          <a:p>
            <a:r>
              <a:rPr lang="zh-CN" altLang="en-US" dirty="0"/>
              <a:t>提出的</a:t>
            </a:r>
            <a:r>
              <a:rPr lang="zh-CN" altLang="en-US" b="1" dirty="0"/>
              <a:t>分层多代理框架</a:t>
            </a:r>
          </a:p>
        </p:txBody>
      </p:sp>
      <p:pic>
        <p:nvPicPr>
          <p:cNvPr id="10" name="图片 9">
            <a:extLst>
              <a:ext uri="{FF2B5EF4-FFF2-40B4-BE49-F238E27FC236}">
                <a16:creationId xmlns:a16="http://schemas.microsoft.com/office/drawing/2014/main" id="{5378C146-B4C0-6133-5CCF-6639BCC26162}"/>
              </a:ext>
            </a:extLst>
          </p:cNvPr>
          <p:cNvPicPr>
            <a:picLocks noChangeAspect="1"/>
          </p:cNvPicPr>
          <p:nvPr/>
        </p:nvPicPr>
        <p:blipFill>
          <a:blip r:embed="rId4"/>
          <a:stretch>
            <a:fillRect/>
          </a:stretch>
        </p:blipFill>
        <p:spPr>
          <a:xfrm>
            <a:off x="6581637" y="2683466"/>
            <a:ext cx="5098222" cy="2286198"/>
          </a:xfrm>
          <a:prstGeom prst="rect">
            <a:avLst/>
          </a:prstGeom>
          <a:ln>
            <a:noFill/>
          </a:ln>
          <a:effectLst>
            <a:outerShdw blurRad="292100" dist="139700" dir="2700000" algn="tl" rotWithShape="0">
              <a:srgbClr val="333333">
                <a:alpha val="65000"/>
              </a:srgbClr>
            </a:outerShdw>
          </a:effectLst>
        </p:spPr>
      </p:pic>
      <p:sp>
        <p:nvSpPr>
          <p:cNvPr id="12" name="文本框 11">
            <a:extLst>
              <a:ext uri="{FF2B5EF4-FFF2-40B4-BE49-F238E27FC236}">
                <a16:creationId xmlns:a16="http://schemas.microsoft.com/office/drawing/2014/main" id="{DF4843DB-C56D-BE0E-7C43-981804C24C8A}"/>
              </a:ext>
            </a:extLst>
          </p:cNvPr>
          <p:cNvSpPr txBox="1"/>
          <p:nvPr/>
        </p:nvSpPr>
        <p:spPr>
          <a:xfrm>
            <a:off x="6581637" y="5207467"/>
            <a:ext cx="6096000" cy="369332"/>
          </a:xfrm>
          <a:prstGeom prst="rect">
            <a:avLst/>
          </a:prstGeom>
          <a:noFill/>
        </p:spPr>
        <p:txBody>
          <a:bodyPr wrap="square">
            <a:spAutoFit/>
          </a:bodyPr>
          <a:lstStyle/>
          <a:p>
            <a:r>
              <a:rPr lang="zh-CN" altLang="en-US" dirty="0"/>
              <a:t>解码个体的过程</a:t>
            </a:r>
          </a:p>
        </p:txBody>
      </p:sp>
    </p:spTree>
    <p:extLst>
      <p:ext uri="{BB962C8B-B14F-4D97-AF65-F5344CB8AC3E}">
        <p14:creationId xmlns:p14="http://schemas.microsoft.com/office/powerpoint/2010/main" val="24201252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22</a:t>
            </a:fld>
            <a:endParaRPr lang="zh-CN" altLang="en-US" dirty="0"/>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论文二：算法设计评估</a:t>
            </a:r>
          </a:p>
        </p:txBody>
      </p:sp>
      <p:sp>
        <p:nvSpPr>
          <p:cNvPr id="4" name="文本框 3">
            <a:extLst>
              <a:ext uri="{FF2B5EF4-FFF2-40B4-BE49-F238E27FC236}">
                <a16:creationId xmlns:a16="http://schemas.microsoft.com/office/drawing/2014/main" id="{B44516F1-62E6-3C5B-8D9A-5E30398F7D4E}"/>
              </a:ext>
            </a:extLst>
          </p:cNvPr>
          <p:cNvSpPr txBox="1"/>
          <p:nvPr/>
        </p:nvSpPr>
        <p:spPr>
          <a:xfrm>
            <a:off x="5373933" y="1794829"/>
            <a:ext cx="5799207" cy="1477328"/>
          </a:xfrm>
          <a:prstGeom prst="rect">
            <a:avLst/>
          </a:prstGeom>
          <a:noFill/>
        </p:spPr>
        <p:txBody>
          <a:bodyPr wrap="square">
            <a:spAutoFit/>
          </a:bodyPr>
          <a:lstStyle/>
          <a:p>
            <a:endParaRPr lang="en-US" altLang="zh-CN" dirty="0"/>
          </a:p>
          <a:p>
            <a:r>
              <a:rPr lang="zh-CN" altLang="en-US" dirty="0"/>
              <a:t>根据改进的遗传算法，本文得到一个使资源利用率最大化的最优解，其中最优解表示一组</a:t>
            </a:r>
            <a:r>
              <a:rPr lang="en-US" altLang="zh-CN" dirty="0"/>
              <a:t>VA</a:t>
            </a:r>
            <a:r>
              <a:rPr lang="zh-CN" altLang="en-US" dirty="0"/>
              <a:t>用于部署请求的任务并包含的服务节点</a:t>
            </a:r>
            <a:r>
              <a:rPr lang="en-US" altLang="zh-CN" dirty="0"/>
              <a:t>KA</a:t>
            </a:r>
            <a:r>
              <a:rPr lang="zh-CN" altLang="en-US" dirty="0"/>
              <a:t>服务节点。然而，该子问题没有考虑带宽成本和负载平衡。</a:t>
            </a:r>
          </a:p>
        </p:txBody>
      </p:sp>
      <p:pic>
        <p:nvPicPr>
          <p:cNvPr id="5" name="图片 4">
            <a:extLst>
              <a:ext uri="{FF2B5EF4-FFF2-40B4-BE49-F238E27FC236}">
                <a16:creationId xmlns:a16="http://schemas.microsoft.com/office/drawing/2014/main" id="{25B32BC8-DC86-66FB-D7CD-AAB2CA5A828C}"/>
              </a:ext>
            </a:extLst>
          </p:cNvPr>
          <p:cNvPicPr>
            <a:picLocks noChangeAspect="1"/>
          </p:cNvPicPr>
          <p:nvPr/>
        </p:nvPicPr>
        <p:blipFill>
          <a:blip r:embed="rId3"/>
          <a:stretch>
            <a:fillRect/>
          </a:stretch>
        </p:blipFill>
        <p:spPr>
          <a:xfrm>
            <a:off x="536575" y="1122475"/>
            <a:ext cx="4305673" cy="4740051"/>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A16859A2-B0DB-ECF8-208F-01D1E9013E91}"/>
              </a:ext>
            </a:extLst>
          </p:cNvPr>
          <p:cNvPicPr>
            <a:picLocks noChangeAspect="1"/>
          </p:cNvPicPr>
          <p:nvPr/>
        </p:nvPicPr>
        <p:blipFill>
          <a:blip r:embed="rId4"/>
          <a:stretch>
            <a:fillRect/>
          </a:stretch>
        </p:blipFill>
        <p:spPr>
          <a:xfrm>
            <a:off x="5270996" y="3961381"/>
            <a:ext cx="6005080" cy="1585097"/>
          </a:xfrm>
          <a:prstGeom prst="rect">
            <a:avLst/>
          </a:prstGeom>
        </p:spPr>
      </p:pic>
    </p:spTree>
    <p:extLst>
      <p:ext uri="{BB962C8B-B14F-4D97-AF65-F5344CB8AC3E}">
        <p14:creationId xmlns:p14="http://schemas.microsoft.com/office/powerpoint/2010/main" val="162130451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23</a:t>
            </a:fld>
            <a:endParaRPr lang="zh-CN" altLang="en-US" dirty="0"/>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论文二：算法设计评估</a:t>
            </a:r>
          </a:p>
        </p:txBody>
      </p:sp>
      <p:pic>
        <p:nvPicPr>
          <p:cNvPr id="4" name="图片 3">
            <a:extLst>
              <a:ext uri="{FF2B5EF4-FFF2-40B4-BE49-F238E27FC236}">
                <a16:creationId xmlns:a16="http://schemas.microsoft.com/office/drawing/2014/main" id="{4B1D66BF-7040-83C1-A08E-4101766170DB}"/>
              </a:ext>
            </a:extLst>
          </p:cNvPr>
          <p:cNvPicPr>
            <a:picLocks noChangeAspect="1"/>
          </p:cNvPicPr>
          <p:nvPr/>
        </p:nvPicPr>
        <p:blipFill>
          <a:blip r:embed="rId3"/>
          <a:stretch>
            <a:fillRect/>
          </a:stretch>
        </p:blipFill>
        <p:spPr>
          <a:xfrm>
            <a:off x="1939558" y="1228320"/>
            <a:ext cx="6683742" cy="3298948"/>
          </a:xfrm>
          <a:prstGeom prst="rect">
            <a:avLst/>
          </a:prstGeom>
          <a:ln>
            <a:noFill/>
          </a:ln>
          <a:effectLst>
            <a:outerShdw blurRad="292100" dist="139700" dir="2700000" algn="tl" rotWithShape="0">
              <a:srgbClr val="333333">
                <a:alpha val="65000"/>
              </a:srgbClr>
            </a:outerShdw>
          </a:effectLst>
        </p:spPr>
      </p:pic>
      <p:pic>
        <p:nvPicPr>
          <p:cNvPr id="6" name="图片 5">
            <a:extLst>
              <a:ext uri="{FF2B5EF4-FFF2-40B4-BE49-F238E27FC236}">
                <a16:creationId xmlns:a16="http://schemas.microsoft.com/office/drawing/2014/main" id="{F02B6491-2B6B-5756-F878-456A746C1B5F}"/>
              </a:ext>
            </a:extLst>
          </p:cNvPr>
          <p:cNvPicPr>
            <a:picLocks noChangeAspect="1"/>
          </p:cNvPicPr>
          <p:nvPr/>
        </p:nvPicPr>
        <p:blipFill>
          <a:blip r:embed="rId4"/>
          <a:stretch>
            <a:fillRect/>
          </a:stretch>
        </p:blipFill>
        <p:spPr>
          <a:xfrm>
            <a:off x="2345509" y="5006288"/>
            <a:ext cx="6058425" cy="1272650"/>
          </a:xfrm>
          <a:prstGeom prst="rect">
            <a:avLst/>
          </a:prstGeom>
        </p:spPr>
      </p:pic>
    </p:spTree>
    <p:extLst>
      <p:ext uri="{BB962C8B-B14F-4D97-AF65-F5344CB8AC3E}">
        <p14:creationId xmlns:p14="http://schemas.microsoft.com/office/powerpoint/2010/main" val="12618801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24</a:t>
            </a:fld>
            <a:endParaRPr lang="zh-CN" altLang="en-US" dirty="0"/>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论文二：算法设计评估</a:t>
            </a:r>
          </a:p>
        </p:txBody>
      </p:sp>
      <p:pic>
        <p:nvPicPr>
          <p:cNvPr id="4" name="图片 3">
            <a:extLst>
              <a:ext uri="{FF2B5EF4-FFF2-40B4-BE49-F238E27FC236}">
                <a16:creationId xmlns:a16="http://schemas.microsoft.com/office/drawing/2014/main" id="{0AADF279-13FE-AA45-391D-9F168373283B}"/>
              </a:ext>
            </a:extLst>
          </p:cNvPr>
          <p:cNvPicPr>
            <a:picLocks noChangeAspect="1"/>
          </p:cNvPicPr>
          <p:nvPr/>
        </p:nvPicPr>
        <p:blipFill>
          <a:blip r:embed="rId3"/>
          <a:stretch>
            <a:fillRect/>
          </a:stretch>
        </p:blipFill>
        <p:spPr>
          <a:xfrm>
            <a:off x="867418" y="1431513"/>
            <a:ext cx="5094111" cy="4208178"/>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32F7D8E8-C72D-E03D-472F-15B0D1C0B5F2}"/>
              </a:ext>
            </a:extLst>
          </p:cNvPr>
          <p:cNvSpPr txBox="1"/>
          <p:nvPr/>
        </p:nvSpPr>
        <p:spPr>
          <a:xfrm>
            <a:off x="6596944" y="2287610"/>
            <a:ext cx="4589929" cy="1200329"/>
          </a:xfrm>
          <a:prstGeom prst="rect">
            <a:avLst/>
          </a:prstGeom>
          <a:noFill/>
        </p:spPr>
        <p:txBody>
          <a:bodyPr wrap="square">
            <a:spAutoFit/>
          </a:bodyPr>
          <a:lstStyle/>
          <a:p>
            <a:r>
              <a:rPr lang="zh-CN" altLang="en-US" dirty="0"/>
              <a:t>在一个云计算系统中，从相邻服务代理（</a:t>
            </a:r>
            <a:r>
              <a:rPr lang="en-US" altLang="zh-CN" dirty="0"/>
              <a:t>service agent</a:t>
            </a:r>
            <a:r>
              <a:rPr lang="zh-CN" altLang="en-US" dirty="0"/>
              <a:t>）中选择一个合适的源子任务（</a:t>
            </a:r>
            <a:r>
              <a:rPr lang="en-US" altLang="zh-CN" dirty="0"/>
              <a:t>source sub-task</a:t>
            </a:r>
            <a:r>
              <a:rPr lang="zh-CN" altLang="en-US" dirty="0"/>
              <a:t>），以便进行资源分配或重新分配，以优化整个系统的性能。</a:t>
            </a:r>
          </a:p>
        </p:txBody>
      </p:sp>
      <p:pic>
        <p:nvPicPr>
          <p:cNvPr id="8" name="图片 7">
            <a:extLst>
              <a:ext uri="{FF2B5EF4-FFF2-40B4-BE49-F238E27FC236}">
                <a16:creationId xmlns:a16="http://schemas.microsoft.com/office/drawing/2014/main" id="{A37210BB-C6B0-205F-3B82-6EE30BC74D3D}"/>
              </a:ext>
            </a:extLst>
          </p:cNvPr>
          <p:cNvPicPr>
            <a:picLocks noChangeAspect="1"/>
          </p:cNvPicPr>
          <p:nvPr/>
        </p:nvPicPr>
        <p:blipFill>
          <a:blip r:embed="rId4"/>
          <a:stretch>
            <a:fillRect/>
          </a:stretch>
        </p:blipFill>
        <p:spPr>
          <a:xfrm>
            <a:off x="6454921" y="3889880"/>
            <a:ext cx="5181267" cy="1188720"/>
          </a:xfrm>
          <a:prstGeom prst="rect">
            <a:avLst/>
          </a:prstGeom>
        </p:spPr>
      </p:pic>
    </p:spTree>
    <p:extLst>
      <p:ext uri="{BB962C8B-B14F-4D97-AF65-F5344CB8AC3E}">
        <p14:creationId xmlns:p14="http://schemas.microsoft.com/office/powerpoint/2010/main" val="28470107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25</a:t>
            </a:fld>
            <a:endParaRPr lang="zh-CN" altLang="en-US" dirty="0"/>
          </a:p>
        </p:txBody>
      </p:sp>
      <p:pic>
        <p:nvPicPr>
          <p:cNvPr id="4" name="图片 3">
            <a:extLst>
              <a:ext uri="{FF2B5EF4-FFF2-40B4-BE49-F238E27FC236}">
                <a16:creationId xmlns:a16="http://schemas.microsoft.com/office/drawing/2014/main" id="{4E29C4EF-793B-8B69-DCBA-FA0D7A9C9120}"/>
              </a:ext>
            </a:extLst>
          </p:cNvPr>
          <p:cNvPicPr>
            <a:picLocks noChangeAspect="1"/>
          </p:cNvPicPr>
          <p:nvPr/>
        </p:nvPicPr>
        <p:blipFill>
          <a:blip r:embed="rId3"/>
          <a:stretch>
            <a:fillRect/>
          </a:stretch>
        </p:blipFill>
        <p:spPr>
          <a:xfrm>
            <a:off x="757561" y="2266339"/>
            <a:ext cx="5338439" cy="3308466"/>
          </a:xfrm>
          <a:prstGeom prst="rect">
            <a:avLst/>
          </a:prstGeom>
          <a:ln>
            <a:noFill/>
          </a:ln>
          <a:effectLst>
            <a:outerShdw blurRad="292100" dist="139700" dir="2700000" algn="tl" rotWithShape="0">
              <a:srgbClr val="333333">
                <a:alpha val="65000"/>
              </a:srgbClr>
            </a:outerShdw>
          </a:effectLst>
        </p:spPr>
      </p:pic>
      <p:sp>
        <p:nvSpPr>
          <p:cNvPr id="5" name="文本占位符 6">
            <a:extLst>
              <a:ext uri="{FF2B5EF4-FFF2-40B4-BE49-F238E27FC236}">
                <a16:creationId xmlns:a16="http://schemas.microsoft.com/office/drawing/2014/main" id="{8AC93DDE-C429-4E0A-F85F-E71C33487D5F}"/>
              </a:ext>
            </a:extLst>
          </p:cNvPr>
          <p:cNvSpPr txBox="1">
            <a:spLocks/>
          </p:cNvSpPr>
          <p:nvPr/>
        </p:nvSpPr>
        <p:spPr>
          <a:xfrm>
            <a:off x="1228725" y="350291"/>
            <a:ext cx="8918575" cy="401637"/>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ea typeface="+mn-ea"/>
                <a:cs typeface="+mn-ea"/>
              </a:rPr>
              <a:t>论文二：算法设计评估</a:t>
            </a:r>
          </a:p>
        </p:txBody>
      </p:sp>
      <p:pic>
        <p:nvPicPr>
          <p:cNvPr id="6" name="图片 5">
            <a:extLst>
              <a:ext uri="{FF2B5EF4-FFF2-40B4-BE49-F238E27FC236}">
                <a16:creationId xmlns:a16="http://schemas.microsoft.com/office/drawing/2014/main" id="{08913CA7-6675-BA1B-C55F-B52AA81D99FF}"/>
              </a:ext>
            </a:extLst>
          </p:cNvPr>
          <p:cNvPicPr>
            <a:picLocks noChangeAspect="1"/>
          </p:cNvPicPr>
          <p:nvPr/>
        </p:nvPicPr>
        <p:blipFill>
          <a:blip r:embed="rId4"/>
          <a:stretch>
            <a:fillRect/>
          </a:stretch>
        </p:blipFill>
        <p:spPr>
          <a:xfrm>
            <a:off x="6561154" y="4160882"/>
            <a:ext cx="4957746" cy="1623662"/>
          </a:xfrm>
          <a:prstGeom prst="rect">
            <a:avLst/>
          </a:prstGeom>
        </p:spPr>
      </p:pic>
      <p:sp>
        <p:nvSpPr>
          <p:cNvPr id="7" name="文本占位符 6">
            <a:extLst>
              <a:ext uri="{FF2B5EF4-FFF2-40B4-BE49-F238E27FC236}">
                <a16:creationId xmlns:a16="http://schemas.microsoft.com/office/drawing/2014/main" id="{72983F33-9F3F-92BA-FBD5-A5EE0A914AD1}"/>
              </a:ext>
            </a:extLst>
          </p:cNvPr>
          <p:cNvSpPr txBox="1">
            <a:spLocks/>
          </p:cNvSpPr>
          <p:nvPr/>
        </p:nvSpPr>
        <p:spPr>
          <a:xfrm>
            <a:off x="4489730" y="1435595"/>
            <a:ext cx="2983940" cy="401637"/>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a:ea typeface="+mn-ea"/>
                <a:cs typeface="+mn-ea"/>
              </a:rPr>
              <a:t>最终算法（</a:t>
            </a:r>
            <a:r>
              <a:rPr lang="en-US" altLang="zh-CN">
                <a:ea typeface="+mn-ea"/>
                <a:cs typeface="+mn-ea"/>
              </a:rPr>
              <a:t>HMAO</a:t>
            </a:r>
            <a:r>
              <a:rPr lang="zh-CN" altLang="en-US">
                <a:ea typeface="+mn-ea"/>
                <a:cs typeface="+mn-ea"/>
              </a:rPr>
              <a:t>）</a:t>
            </a:r>
            <a:endParaRPr lang="zh-CN" altLang="en-US" dirty="0">
              <a:ea typeface="+mn-ea"/>
              <a:cs typeface="+mn-ea"/>
            </a:endParaRPr>
          </a:p>
        </p:txBody>
      </p:sp>
      <p:sp>
        <p:nvSpPr>
          <p:cNvPr id="9" name="文本占位符 8">
            <a:extLst>
              <a:ext uri="{FF2B5EF4-FFF2-40B4-BE49-F238E27FC236}">
                <a16:creationId xmlns:a16="http://schemas.microsoft.com/office/drawing/2014/main" id="{7912DE50-AF9B-BF18-E6EC-D7F9959DE9B6}"/>
              </a:ext>
            </a:extLst>
          </p:cNvPr>
          <p:cNvSpPr>
            <a:spLocks noGrp="1"/>
          </p:cNvSpPr>
          <p:nvPr>
            <p:ph type="body" sz="quarter" idx="11"/>
          </p:nvPr>
        </p:nvSpPr>
        <p:spPr/>
        <p:txBody>
          <a:bodyPr/>
          <a:lstStyle/>
          <a:p>
            <a:endParaRPr lang="zh-CN" altLang="en-US"/>
          </a:p>
        </p:txBody>
      </p:sp>
    </p:spTree>
    <p:extLst>
      <p:ext uri="{BB962C8B-B14F-4D97-AF65-F5344CB8AC3E}">
        <p14:creationId xmlns:p14="http://schemas.microsoft.com/office/powerpoint/2010/main" val="257843008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26</a:t>
            </a:fld>
            <a:endParaRPr lang="zh-CN" altLang="en-US" dirty="0"/>
          </a:p>
        </p:txBody>
      </p:sp>
      <p:sp>
        <p:nvSpPr>
          <p:cNvPr id="5" name="文本占位符 6">
            <a:extLst>
              <a:ext uri="{FF2B5EF4-FFF2-40B4-BE49-F238E27FC236}">
                <a16:creationId xmlns:a16="http://schemas.microsoft.com/office/drawing/2014/main" id="{8AC93DDE-C429-4E0A-F85F-E71C33487D5F}"/>
              </a:ext>
            </a:extLst>
          </p:cNvPr>
          <p:cNvSpPr txBox="1">
            <a:spLocks/>
          </p:cNvSpPr>
          <p:nvPr/>
        </p:nvSpPr>
        <p:spPr>
          <a:xfrm>
            <a:off x="1228725" y="350291"/>
            <a:ext cx="8918575" cy="401637"/>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ea typeface="+mn-ea"/>
                <a:cs typeface="+mn-ea"/>
              </a:rPr>
              <a:t>论文二：算法设计评估</a:t>
            </a:r>
          </a:p>
        </p:txBody>
      </p:sp>
      <p:sp>
        <p:nvSpPr>
          <p:cNvPr id="8" name="文本框 7">
            <a:extLst>
              <a:ext uri="{FF2B5EF4-FFF2-40B4-BE49-F238E27FC236}">
                <a16:creationId xmlns:a16="http://schemas.microsoft.com/office/drawing/2014/main" id="{BC933F42-32B7-FB7C-B455-54E3AABE1FAF}"/>
              </a:ext>
            </a:extLst>
          </p:cNvPr>
          <p:cNvSpPr txBox="1"/>
          <p:nvPr/>
        </p:nvSpPr>
        <p:spPr>
          <a:xfrm>
            <a:off x="797859" y="2512857"/>
            <a:ext cx="6096000" cy="2585323"/>
          </a:xfrm>
          <a:prstGeom prst="rect">
            <a:avLst/>
          </a:prstGeom>
          <a:noFill/>
        </p:spPr>
        <p:txBody>
          <a:bodyPr wrap="square">
            <a:spAutoFit/>
          </a:bodyPr>
          <a:lstStyle/>
          <a:p>
            <a:r>
              <a:rPr lang="zh-CN" altLang="en-US" dirty="0"/>
              <a:t>本文通过计算机模拟实验对不同数量的通信任务进行了实验，以验证所提出的</a:t>
            </a:r>
            <a:r>
              <a:rPr lang="en-US" altLang="zh-CN" dirty="0"/>
              <a:t>HMAO</a:t>
            </a:r>
            <a:r>
              <a:rPr lang="zh-CN" altLang="en-US" dirty="0"/>
              <a:t>算法的性能。同时，通过与两种现有基线算法</a:t>
            </a:r>
            <a:r>
              <a:rPr lang="en-US" altLang="zh-CN" dirty="0"/>
              <a:t>GA</a:t>
            </a:r>
            <a:r>
              <a:rPr lang="zh-CN" altLang="en-US" dirty="0"/>
              <a:t>和</a:t>
            </a:r>
            <a:r>
              <a:rPr lang="en-US" altLang="zh-CN" dirty="0"/>
              <a:t>NSGA-II</a:t>
            </a:r>
            <a:r>
              <a:rPr lang="zh-CN" altLang="en-US" dirty="0"/>
              <a:t>进行比较，分析了所提出的</a:t>
            </a:r>
            <a:r>
              <a:rPr lang="en-US" altLang="zh-CN" dirty="0"/>
              <a:t>HMAO</a:t>
            </a:r>
            <a:r>
              <a:rPr lang="zh-CN" altLang="en-US" dirty="0"/>
              <a:t>算法的性能。实验平台是一台高性能服务器，配备</a:t>
            </a:r>
            <a:r>
              <a:rPr lang="en-US" altLang="zh-CN" dirty="0"/>
              <a:t>i7-4790k CPU</a:t>
            </a:r>
            <a:r>
              <a:rPr lang="zh-CN" altLang="en-US" dirty="0"/>
              <a:t>、</a:t>
            </a:r>
            <a:r>
              <a:rPr lang="en-US" altLang="zh-CN" dirty="0"/>
              <a:t>16GB</a:t>
            </a:r>
            <a:r>
              <a:rPr lang="zh-CN" altLang="en-US" dirty="0"/>
              <a:t>内存和</a:t>
            </a:r>
            <a:r>
              <a:rPr lang="en-US" altLang="zh-CN" dirty="0"/>
              <a:t>Windows 10</a:t>
            </a:r>
            <a:r>
              <a:rPr lang="zh-CN" altLang="en-US" dirty="0"/>
              <a:t>操作系统。每个通信任务包含</a:t>
            </a:r>
            <a:r>
              <a:rPr lang="en-US" altLang="zh-CN" dirty="0"/>
              <a:t>5</a:t>
            </a:r>
            <a:r>
              <a:rPr lang="zh-CN" altLang="en-US" dirty="0"/>
              <a:t>个部分：网络接收、捕获、跟踪、同步和解码。所有服务节点都是同质的，并且具有相同的资源能力。任务和服务节点的资源需求已知。</a:t>
            </a:r>
            <a:endParaRPr lang="en-US" altLang="zh-CN" dirty="0"/>
          </a:p>
          <a:p>
            <a:r>
              <a:rPr lang="zh-CN" altLang="en-US" dirty="0"/>
              <a:t>缺陷：本文未考虑网络链路的限制，如交换机和路由器等。</a:t>
            </a:r>
          </a:p>
        </p:txBody>
      </p:sp>
      <p:pic>
        <p:nvPicPr>
          <p:cNvPr id="9" name="图片 8">
            <a:extLst>
              <a:ext uri="{FF2B5EF4-FFF2-40B4-BE49-F238E27FC236}">
                <a16:creationId xmlns:a16="http://schemas.microsoft.com/office/drawing/2014/main" id="{98F6893F-8713-8F57-613A-D5ED83633D93}"/>
              </a:ext>
            </a:extLst>
          </p:cNvPr>
          <p:cNvPicPr>
            <a:picLocks noChangeAspect="1"/>
          </p:cNvPicPr>
          <p:nvPr/>
        </p:nvPicPr>
        <p:blipFill>
          <a:blip r:embed="rId3"/>
          <a:stretch>
            <a:fillRect/>
          </a:stretch>
        </p:blipFill>
        <p:spPr>
          <a:xfrm>
            <a:off x="7032070" y="2039012"/>
            <a:ext cx="4601223" cy="3702790"/>
          </a:xfrm>
          <a:prstGeom prst="rect">
            <a:avLst/>
          </a:prstGeom>
          <a:ln>
            <a:noFill/>
          </a:ln>
          <a:effectLst>
            <a:outerShdw blurRad="292100" dist="139700" dir="2700000" algn="tl" rotWithShape="0">
              <a:srgbClr val="333333">
                <a:alpha val="65000"/>
              </a:srgbClr>
            </a:outerShdw>
          </a:effectLst>
        </p:spPr>
      </p:pic>
      <p:sp>
        <p:nvSpPr>
          <p:cNvPr id="11" name="文本占位符 10">
            <a:extLst>
              <a:ext uri="{FF2B5EF4-FFF2-40B4-BE49-F238E27FC236}">
                <a16:creationId xmlns:a16="http://schemas.microsoft.com/office/drawing/2014/main" id="{A540153A-C268-6E1C-CB52-73F0D5DB2611}"/>
              </a:ext>
            </a:extLst>
          </p:cNvPr>
          <p:cNvSpPr>
            <a:spLocks noGrp="1"/>
          </p:cNvSpPr>
          <p:nvPr>
            <p:ph type="body" sz="quarter" idx="11"/>
          </p:nvPr>
        </p:nvSpPr>
        <p:spPr/>
        <p:txBody>
          <a:bodyPr/>
          <a:lstStyle/>
          <a:p>
            <a:endParaRPr lang="zh-CN" altLang="en-US" dirty="0"/>
          </a:p>
        </p:txBody>
      </p:sp>
      <p:sp>
        <p:nvSpPr>
          <p:cNvPr id="12" name="文本占位符 6">
            <a:extLst>
              <a:ext uri="{FF2B5EF4-FFF2-40B4-BE49-F238E27FC236}">
                <a16:creationId xmlns:a16="http://schemas.microsoft.com/office/drawing/2014/main" id="{72983F33-9F3F-92BA-FBD5-A5EE0A914AD1}"/>
              </a:ext>
            </a:extLst>
          </p:cNvPr>
          <p:cNvSpPr txBox="1">
            <a:spLocks/>
          </p:cNvSpPr>
          <p:nvPr/>
        </p:nvSpPr>
        <p:spPr>
          <a:xfrm>
            <a:off x="4337330" y="1283195"/>
            <a:ext cx="2983940" cy="401637"/>
          </a:xfrm>
          <a:prstGeom prst="rect">
            <a:avLst/>
          </a:prstGeom>
        </p:spPr>
        <p:txBody>
          <a:bodyPr vert="horz" lIns="0" tIns="45720" rIns="91440" bIns="46800" rtlCol="0">
            <a:spAutoFit/>
          </a:bodyPr>
          <a:lstStyle>
            <a:lvl1pPr marL="0" indent="0" algn="l" defTabSz="914400" rtl="0" eaLnBrk="1" latinLnBrk="0" hangingPunct="1">
              <a:lnSpc>
                <a:spcPct val="100000"/>
              </a:lnSpc>
              <a:spcBef>
                <a:spcPts val="1000"/>
              </a:spcBef>
              <a:buFont typeface="Arial" panose="020B0604020202020204" pitchFamily="34" charset="0"/>
              <a:buNone/>
              <a:defRPr sz="2000" b="1" kern="1200">
                <a:solidFill>
                  <a:schemeClr val="accent1"/>
                </a:solidFill>
                <a:latin typeface="+mj-ea"/>
                <a:ea typeface="+mj-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ctr"/>
            <a:r>
              <a:rPr lang="zh-CN" altLang="en-US">
                <a:ea typeface="+mn-ea"/>
                <a:cs typeface="+mn-ea"/>
              </a:rPr>
              <a:t>算法评估</a:t>
            </a:r>
            <a:endParaRPr lang="zh-CN" altLang="en-US" dirty="0">
              <a:ea typeface="+mn-ea"/>
              <a:cs typeface="+mn-ea"/>
            </a:endParaRPr>
          </a:p>
        </p:txBody>
      </p:sp>
    </p:spTree>
    <p:extLst>
      <p:ext uri="{BB962C8B-B14F-4D97-AF65-F5344CB8AC3E}">
        <p14:creationId xmlns:p14="http://schemas.microsoft.com/office/powerpoint/2010/main" val="57261694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27</a:t>
            </a:fld>
            <a:endParaRPr lang="zh-CN" altLang="en-US" dirty="0"/>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论文二：总结与未来展望</a:t>
            </a:r>
          </a:p>
        </p:txBody>
      </p:sp>
      <p:sp>
        <p:nvSpPr>
          <p:cNvPr id="57" name="文本框 56">
            <a:extLst>
              <a:ext uri="{FF2B5EF4-FFF2-40B4-BE49-F238E27FC236}">
                <a16:creationId xmlns:a16="http://schemas.microsoft.com/office/drawing/2014/main" id="{138C0E24-A556-A213-B58C-E509329B2FE2}"/>
              </a:ext>
            </a:extLst>
          </p:cNvPr>
          <p:cNvSpPr txBox="1"/>
          <p:nvPr/>
        </p:nvSpPr>
        <p:spPr>
          <a:xfrm>
            <a:off x="1781313" y="2518063"/>
            <a:ext cx="8629374" cy="2853602"/>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本文研究云计算系统中的资源分配问题。目标是最大化基于</a:t>
            </a:r>
            <a:r>
              <a:rPr lang="en-US" altLang="zh-CN" sz="2000" dirty="0"/>
              <a:t>CPU</a:t>
            </a:r>
            <a:r>
              <a:rPr lang="zh-CN" altLang="en-US" sz="2000" dirty="0"/>
              <a:t>、内存和</a:t>
            </a:r>
            <a:r>
              <a:rPr lang="en-US" altLang="zh-CN" sz="2000" dirty="0"/>
              <a:t>GPU</a:t>
            </a:r>
            <a:r>
              <a:rPr lang="zh-CN" altLang="en-US" sz="2000" dirty="0"/>
              <a:t>的资源利用率，并最小化带宽成本。为了解决这个问题，本文提出了</a:t>
            </a:r>
            <a:r>
              <a:rPr lang="en-US" altLang="zh-CN" sz="2000" dirty="0"/>
              <a:t>HMAO</a:t>
            </a:r>
            <a:r>
              <a:rPr lang="zh-CN" altLang="en-US" sz="2000" dirty="0"/>
              <a:t>算法，该算法结合了改进的</a:t>
            </a:r>
            <a:r>
              <a:rPr lang="en-US" altLang="zh-CN" sz="2000" dirty="0"/>
              <a:t>GA</a:t>
            </a:r>
            <a:r>
              <a:rPr lang="zh-CN" altLang="en-US" sz="2000" dirty="0"/>
              <a:t>和</a:t>
            </a:r>
            <a:r>
              <a:rPr lang="en-US" altLang="zh-CN" sz="2000" dirty="0"/>
              <a:t>MAO</a:t>
            </a:r>
            <a:r>
              <a:rPr lang="zh-CN" altLang="en-US" sz="2000" dirty="0"/>
              <a:t>算法，其中改进的</a:t>
            </a:r>
            <a:r>
              <a:rPr lang="en-US" altLang="zh-CN" sz="2000" dirty="0"/>
              <a:t>GA</a:t>
            </a:r>
            <a:r>
              <a:rPr lang="zh-CN" altLang="en-US" sz="2000" dirty="0"/>
              <a:t>是为了找到最优的资源利用解决方案，而</a:t>
            </a:r>
            <a:r>
              <a:rPr lang="en-US" altLang="zh-CN" sz="2000" dirty="0"/>
              <a:t>MAO</a:t>
            </a:r>
            <a:r>
              <a:rPr lang="zh-CN" altLang="en-US" sz="2000" dirty="0"/>
              <a:t>算法是为了最小化带宽成本。对于</a:t>
            </a:r>
            <a:r>
              <a:rPr lang="en-US" altLang="zh-CN" sz="2000" dirty="0"/>
              <a:t>MAO</a:t>
            </a:r>
            <a:r>
              <a:rPr lang="zh-CN" altLang="en-US" sz="2000" dirty="0"/>
              <a:t>算法，本文使用基于优先级的选择机制来获取候选源子任务，并通过概率方法设计选择和交换算子，以在多个服务代理上迁移和交换子任务。所提出的</a:t>
            </a:r>
            <a:r>
              <a:rPr lang="en-US" altLang="zh-CN" sz="2000" dirty="0"/>
              <a:t>HMAO</a:t>
            </a:r>
            <a:r>
              <a:rPr lang="zh-CN" altLang="en-US" sz="2000" dirty="0"/>
              <a:t>算法可以通过协作共同进化的方法获得客观的最优结果。</a:t>
            </a:r>
            <a:endParaRPr kumimoji="0" lang="zh-CN" altLang="en-US" sz="2000" i="0" u="none" strike="noStrike" kern="1200" cap="none" spc="0" normalizeH="0" baseline="0" noProof="0" dirty="0">
              <a:ln>
                <a:noFill/>
              </a:ln>
              <a:solidFill>
                <a:prstClr val="black"/>
              </a:solidFill>
              <a:effectLst/>
              <a:uLnTx/>
              <a:uFillTx/>
              <a:latin typeface="+mn-ea"/>
              <a:cs typeface="+mn-ea"/>
            </a:endParaRPr>
          </a:p>
        </p:txBody>
      </p:sp>
      <p:sp>
        <p:nvSpPr>
          <p:cNvPr id="8" name="文本占位符 50">
            <a:extLst>
              <a:ext uri="{FF2B5EF4-FFF2-40B4-BE49-F238E27FC236}">
                <a16:creationId xmlns:a16="http://schemas.microsoft.com/office/drawing/2014/main" id="{D1F75C9F-C443-9B28-3074-14F261221F8A}"/>
              </a:ext>
            </a:extLst>
          </p:cNvPr>
          <p:cNvSpPr>
            <a:spLocks noGrp="1"/>
          </p:cNvSpPr>
          <p:nvPr>
            <p:ph type="body" sz="quarter" idx="12"/>
          </p:nvPr>
        </p:nvSpPr>
        <p:spPr>
          <a:xfrm>
            <a:off x="3143962" y="1068160"/>
            <a:ext cx="5904076" cy="585866"/>
          </a:xfrm>
        </p:spPr>
        <p:txBody>
          <a:bodyPr/>
          <a:lstStyle/>
          <a:p>
            <a:r>
              <a:rPr lang="zh-CN" altLang="en-US" dirty="0"/>
              <a:t>结论</a:t>
            </a:r>
          </a:p>
        </p:txBody>
      </p:sp>
    </p:spTree>
    <p:extLst>
      <p:ext uri="{BB962C8B-B14F-4D97-AF65-F5344CB8AC3E}">
        <p14:creationId xmlns:p14="http://schemas.microsoft.com/office/powerpoint/2010/main" val="287014375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28</a:t>
            </a:fld>
            <a:endParaRPr lang="zh-CN" altLang="en-US" dirty="0"/>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en-US" altLang="zh-CN" dirty="0">
                <a:ea typeface="+mn-ea"/>
                <a:cs typeface="+mn-ea"/>
              </a:rPr>
              <a:t>Part2</a:t>
            </a:r>
            <a:r>
              <a:rPr lang="zh-CN" altLang="en-US" dirty="0">
                <a:ea typeface="+mn-ea"/>
                <a:cs typeface="+mn-ea"/>
              </a:rPr>
              <a:t>总结</a:t>
            </a:r>
          </a:p>
        </p:txBody>
      </p:sp>
      <p:sp>
        <p:nvSpPr>
          <p:cNvPr id="57" name="文本框 56">
            <a:extLst>
              <a:ext uri="{FF2B5EF4-FFF2-40B4-BE49-F238E27FC236}">
                <a16:creationId xmlns:a16="http://schemas.microsoft.com/office/drawing/2014/main" id="{138C0E24-A556-A213-B58C-E509329B2FE2}"/>
              </a:ext>
            </a:extLst>
          </p:cNvPr>
          <p:cNvSpPr txBox="1"/>
          <p:nvPr/>
        </p:nvSpPr>
        <p:spPr>
          <a:xfrm>
            <a:off x="1781313" y="2249121"/>
            <a:ext cx="8629374" cy="3254224"/>
          </a:xfrm>
          <a:prstGeom prst="rect">
            <a:avLst/>
          </a:prstGeom>
          <a:noFill/>
        </p:spPr>
        <p:txBody>
          <a:bodyPr wrap="square" lIns="0" rIns="0" rtlCol="0">
            <a:spAutoFit/>
          </a:bodyPr>
          <a:lstStyle/>
          <a:p>
            <a:pPr lvl="0">
              <a:lnSpc>
                <a:spcPct val="130000"/>
              </a:lnSpc>
              <a:defRPr/>
            </a:pPr>
            <a:r>
              <a:rPr lang="zh-CN" altLang="en-US" sz="2000" dirty="0"/>
              <a:t>在物联网环境中，大量的传感器设备需要收集、处理和传输数据。这些设备通常具有不同的计算和存储能力，因此需要一个有效的资源管理系统来协调它们之间的通信和数据处理任务，可以有效地提升物联网应用的性能和可靠性。通过利用云计算资源，可以将这些任务从边缘设备转移到云端进行处理，从而减轻了边缘设备的负担，并提高了整个系统的响应速度和处理能力。此外，云计算还可以为物联网应用提供灵活的资源分配和按需扩展的能力，使系统能够适应不断变化的需求和规模。因此，通过优化云计算资源的利用率和管理方式可以进一步增强物联网系统的可扩展性和灵活性。</a:t>
            </a:r>
            <a:endParaRPr kumimoji="0" lang="zh-CN" altLang="en-US" sz="2000" i="0" u="none" strike="noStrike" kern="1200" cap="none" spc="0" normalizeH="0" baseline="0" noProof="0" dirty="0">
              <a:ln>
                <a:noFill/>
              </a:ln>
              <a:solidFill>
                <a:prstClr val="black"/>
              </a:solidFill>
              <a:effectLst/>
              <a:uLnTx/>
              <a:uFillTx/>
              <a:latin typeface="+mn-ea"/>
              <a:cs typeface="+mn-ea"/>
            </a:endParaRPr>
          </a:p>
        </p:txBody>
      </p:sp>
      <p:sp>
        <p:nvSpPr>
          <p:cNvPr id="8" name="文本占位符 50">
            <a:extLst>
              <a:ext uri="{FF2B5EF4-FFF2-40B4-BE49-F238E27FC236}">
                <a16:creationId xmlns:a16="http://schemas.microsoft.com/office/drawing/2014/main" id="{D1F75C9F-C443-9B28-3074-14F261221F8A}"/>
              </a:ext>
            </a:extLst>
          </p:cNvPr>
          <p:cNvSpPr>
            <a:spLocks noGrp="1"/>
          </p:cNvSpPr>
          <p:nvPr>
            <p:ph type="body" sz="quarter" idx="12"/>
          </p:nvPr>
        </p:nvSpPr>
        <p:spPr>
          <a:xfrm>
            <a:off x="3143962" y="1068160"/>
            <a:ext cx="5904076" cy="585866"/>
          </a:xfrm>
        </p:spPr>
        <p:txBody>
          <a:bodyPr/>
          <a:lstStyle/>
          <a:p>
            <a:r>
              <a:rPr lang="zh-CN" altLang="en-US" dirty="0"/>
              <a:t>物联网与云计算资源管理与优化</a:t>
            </a:r>
          </a:p>
        </p:txBody>
      </p:sp>
    </p:spTree>
    <p:extLst>
      <p:ext uri="{BB962C8B-B14F-4D97-AF65-F5344CB8AC3E}">
        <p14:creationId xmlns:p14="http://schemas.microsoft.com/office/powerpoint/2010/main" val="410682351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a:extLst>
              <a:ext uri="{FF2B5EF4-FFF2-40B4-BE49-F238E27FC236}">
                <a16:creationId xmlns:a16="http://schemas.microsoft.com/office/drawing/2014/main" id="{154AD3BB-674F-45F7-8238-7F95333AF8C7}"/>
              </a:ext>
            </a:extLst>
          </p:cNvPr>
          <p:cNvSpPr>
            <a:spLocks noGrp="1"/>
          </p:cNvSpPr>
          <p:nvPr>
            <p:ph type="body" sz="quarter" idx="11"/>
          </p:nvPr>
        </p:nvSpPr>
        <p:spPr/>
        <p:txBody>
          <a:bodyPr/>
          <a:lstStyle/>
          <a:p>
            <a:r>
              <a:rPr lang="zh-CN" altLang="en-US" dirty="0">
                <a:cs typeface="+mn-ea"/>
              </a:rPr>
              <a:t>论文一：论文框架</a:t>
            </a:r>
            <a:endParaRPr lang="en-US" altLang="zh-CN" dirty="0">
              <a:cs typeface="+mn-ea"/>
            </a:endParaRPr>
          </a:p>
        </p:txBody>
      </p:sp>
      <p:sp>
        <p:nvSpPr>
          <p:cNvPr id="3" name="日期占位符 2">
            <a:extLst>
              <a:ext uri="{FF2B5EF4-FFF2-40B4-BE49-F238E27FC236}">
                <a16:creationId xmlns:a16="http://schemas.microsoft.com/office/drawing/2014/main" id="{FF2BD422-EDDA-4FCA-8E90-94029EA0C0DC}"/>
              </a:ext>
            </a:extLst>
          </p:cNvPr>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4" name="灯片编号占位符 3">
            <a:extLst>
              <a:ext uri="{FF2B5EF4-FFF2-40B4-BE49-F238E27FC236}">
                <a16:creationId xmlns:a16="http://schemas.microsoft.com/office/drawing/2014/main" id="{6B4A915C-8EED-4561-BF83-06AE0CD945F3}"/>
              </a:ext>
            </a:extLst>
          </p:cNvPr>
          <p:cNvSpPr>
            <a:spLocks noGrp="1"/>
          </p:cNvSpPr>
          <p:nvPr>
            <p:ph type="sldNum" sz="quarter" idx="14"/>
          </p:nvPr>
        </p:nvSpPr>
        <p:spPr/>
        <p:txBody>
          <a:bodyPr/>
          <a:lstStyle/>
          <a:p>
            <a:fld id="{C79ECAFE-A460-4E13-ABCB-32CAE6136244}" type="slidenum">
              <a:rPr lang="zh-CN" altLang="en-US" smtClean="0"/>
              <a:pPr/>
              <a:t>3</a:t>
            </a:fld>
            <a:endParaRPr lang="zh-CN" altLang="en-US" dirty="0"/>
          </a:p>
        </p:txBody>
      </p:sp>
      <p:grpSp>
        <p:nvGrpSpPr>
          <p:cNvPr id="82" name="组合 81">
            <a:extLst>
              <a:ext uri="{FF2B5EF4-FFF2-40B4-BE49-F238E27FC236}">
                <a16:creationId xmlns:a16="http://schemas.microsoft.com/office/drawing/2014/main" id="{D683330A-CC53-4426-AEC1-31D75FF7D96E}"/>
              </a:ext>
            </a:extLst>
          </p:cNvPr>
          <p:cNvGrpSpPr/>
          <p:nvPr/>
        </p:nvGrpSpPr>
        <p:grpSpPr>
          <a:xfrm>
            <a:off x="834938" y="2056203"/>
            <a:ext cx="10522123" cy="405765"/>
            <a:chOff x="834939" y="2069401"/>
            <a:chExt cx="10522123" cy="405765"/>
          </a:xfrm>
        </p:grpSpPr>
        <p:cxnSp>
          <p:nvCxnSpPr>
            <p:cNvPr id="7" name="直接连接符 6">
              <a:extLst>
                <a:ext uri="{FF2B5EF4-FFF2-40B4-BE49-F238E27FC236}">
                  <a16:creationId xmlns:a16="http://schemas.microsoft.com/office/drawing/2014/main" id="{554DE6F3-1789-4179-B861-2D5A5394DFD7}"/>
                </a:ext>
              </a:extLst>
            </p:cNvPr>
            <p:cNvCxnSpPr>
              <a:cxnSpLocks/>
            </p:cNvCxnSpPr>
            <p:nvPr/>
          </p:nvCxnSpPr>
          <p:spPr>
            <a:xfrm flipV="1">
              <a:off x="1562867" y="2272283"/>
              <a:ext cx="9066267" cy="2"/>
            </a:xfrm>
            <a:prstGeom prst="line">
              <a:avLst/>
            </a:prstGeom>
            <a:ln w="254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9" name="椭圆 8">
              <a:extLst>
                <a:ext uri="{FF2B5EF4-FFF2-40B4-BE49-F238E27FC236}">
                  <a16:creationId xmlns:a16="http://schemas.microsoft.com/office/drawing/2014/main" id="{1D635387-037F-4B91-AAAE-D2B57AE968A9}"/>
                </a:ext>
              </a:extLst>
            </p:cNvPr>
            <p:cNvSpPr>
              <a:spLocks/>
            </p:cNvSpPr>
            <p:nvPr/>
          </p:nvSpPr>
          <p:spPr>
            <a:xfrm>
              <a:off x="2503496" y="2161617"/>
              <a:ext cx="221342" cy="221336"/>
            </a:xfrm>
            <a:prstGeom prst="ellipse">
              <a:avLst/>
            </a:prstGeom>
            <a:solidFill>
              <a:schemeClr val="bg1"/>
            </a:solidFill>
            <a:ln w="2540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0" name="椭圆 9">
              <a:extLst>
                <a:ext uri="{FF2B5EF4-FFF2-40B4-BE49-F238E27FC236}">
                  <a16:creationId xmlns:a16="http://schemas.microsoft.com/office/drawing/2014/main" id="{095E2D94-3335-4C13-AC20-CEFE786E45CA}"/>
                </a:ext>
              </a:extLst>
            </p:cNvPr>
            <p:cNvSpPr>
              <a:spLocks/>
            </p:cNvSpPr>
            <p:nvPr/>
          </p:nvSpPr>
          <p:spPr>
            <a:xfrm>
              <a:off x="4824718" y="2161617"/>
              <a:ext cx="221342" cy="221336"/>
            </a:xfrm>
            <a:prstGeom prst="ellipse">
              <a:avLst/>
            </a:prstGeom>
            <a:solidFill>
              <a:schemeClr val="bg1"/>
            </a:solidFill>
            <a:ln w="25400">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1" name="椭圆 10">
              <a:extLst>
                <a:ext uri="{FF2B5EF4-FFF2-40B4-BE49-F238E27FC236}">
                  <a16:creationId xmlns:a16="http://schemas.microsoft.com/office/drawing/2014/main" id="{F2842293-5F95-4ECA-9C90-B5BB7B9BC411}"/>
                </a:ext>
              </a:extLst>
            </p:cNvPr>
            <p:cNvSpPr>
              <a:spLocks/>
            </p:cNvSpPr>
            <p:nvPr/>
          </p:nvSpPr>
          <p:spPr>
            <a:xfrm>
              <a:off x="7145940" y="2161617"/>
              <a:ext cx="221342" cy="221336"/>
            </a:xfrm>
            <a:prstGeom prst="ellipse">
              <a:avLst/>
            </a:prstGeom>
            <a:solidFill>
              <a:schemeClr val="bg1"/>
            </a:solidFill>
            <a:ln w="25400">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3" name="椭圆 12">
              <a:extLst>
                <a:ext uri="{FF2B5EF4-FFF2-40B4-BE49-F238E27FC236}">
                  <a16:creationId xmlns:a16="http://schemas.microsoft.com/office/drawing/2014/main" id="{D06DA2A9-FA89-4CD5-B255-D4CD0D5A4833}"/>
                </a:ext>
              </a:extLst>
            </p:cNvPr>
            <p:cNvSpPr>
              <a:spLocks/>
            </p:cNvSpPr>
            <p:nvPr/>
          </p:nvSpPr>
          <p:spPr>
            <a:xfrm>
              <a:off x="9467162" y="2161617"/>
              <a:ext cx="221342" cy="221336"/>
            </a:xfrm>
            <a:prstGeom prst="ellipse">
              <a:avLst/>
            </a:prstGeom>
            <a:solidFill>
              <a:schemeClr val="bg1"/>
            </a:solidFill>
            <a:ln w="25400">
              <a:solidFill>
                <a:schemeClr val="accent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zh-CN" altLang="en-US"/>
            </a:p>
          </p:txBody>
        </p:sp>
        <p:sp>
          <p:nvSpPr>
            <p:cNvPr id="18" name="箭头: V 形 17">
              <a:extLst>
                <a:ext uri="{FF2B5EF4-FFF2-40B4-BE49-F238E27FC236}">
                  <a16:creationId xmlns:a16="http://schemas.microsoft.com/office/drawing/2014/main" id="{ACE304DA-DB5C-4CD1-93A0-29926A488116}"/>
                </a:ext>
              </a:extLst>
            </p:cNvPr>
            <p:cNvSpPr/>
            <p:nvPr/>
          </p:nvSpPr>
          <p:spPr>
            <a:xfrm flipH="1">
              <a:off x="834939" y="2069401"/>
              <a:ext cx="243839" cy="405765"/>
            </a:xfrm>
            <a:prstGeom prst="chevron">
              <a:avLst>
                <a:gd name="adj" fmla="val 69728"/>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sp>
          <p:nvSpPr>
            <p:cNvPr id="23" name="箭头: V 形 22">
              <a:extLst>
                <a:ext uri="{FF2B5EF4-FFF2-40B4-BE49-F238E27FC236}">
                  <a16:creationId xmlns:a16="http://schemas.microsoft.com/office/drawing/2014/main" id="{D606F463-7441-4BFE-AA2F-6FF3B4E50472}"/>
                </a:ext>
              </a:extLst>
            </p:cNvPr>
            <p:cNvSpPr/>
            <p:nvPr/>
          </p:nvSpPr>
          <p:spPr>
            <a:xfrm>
              <a:off x="11113223" y="2069401"/>
              <a:ext cx="243839" cy="405765"/>
            </a:xfrm>
            <a:prstGeom prst="chevron">
              <a:avLst>
                <a:gd name="adj" fmla="val 69728"/>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solidFill>
                  <a:schemeClr val="tx1"/>
                </a:solidFill>
              </a:endParaRPr>
            </a:p>
          </p:txBody>
        </p:sp>
      </p:grpSp>
      <p:sp>
        <p:nvSpPr>
          <p:cNvPr id="29" name="文本框 28">
            <a:extLst>
              <a:ext uri="{FF2B5EF4-FFF2-40B4-BE49-F238E27FC236}">
                <a16:creationId xmlns:a16="http://schemas.microsoft.com/office/drawing/2014/main" id="{822DF9BA-FE23-48F8-9D31-A7CA2E240240}"/>
              </a:ext>
            </a:extLst>
          </p:cNvPr>
          <p:cNvSpPr txBox="1">
            <a:spLocks/>
          </p:cNvSpPr>
          <p:nvPr/>
        </p:nvSpPr>
        <p:spPr>
          <a:xfrm>
            <a:off x="1589587" y="2556368"/>
            <a:ext cx="2049158" cy="371192"/>
          </a:xfrm>
          <a:prstGeom prst="rect">
            <a:avLst/>
          </a:prstGeom>
          <a:noFill/>
        </p:spPr>
        <p:txBody>
          <a:bodyPr wrap="square" tIns="0"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ea typeface="+mn-ea"/>
                <a:cs typeface="+mn-ea"/>
              </a:rPr>
              <a:t>引言与论文背景</a:t>
            </a:r>
          </a:p>
        </p:txBody>
      </p:sp>
      <p:sp>
        <p:nvSpPr>
          <p:cNvPr id="72" name="文本框 71">
            <a:extLst>
              <a:ext uri="{FF2B5EF4-FFF2-40B4-BE49-F238E27FC236}">
                <a16:creationId xmlns:a16="http://schemas.microsoft.com/office/drawing/2014/main" id="{C1217B06-B269-429A-9D4C-412406DC56C5}"/>
              </a:ext>
            </a:extLst>
          </p:cNvPr>
          <p:cNvSpPr txBox="1">
            <a:spLocks/>
          </p:cNvSpPr>
          <p:nvPr/>
        </p:nvSpPr>
        <p:spPr>
          <a:xfrm>
            <a:off x="3910809" y="2556368"/>
            <a:ext cx="2049158" cy="371192"/>
          </a:xfrm>
          <a:prstGeom prst="rect">
            <a:avLst/>
          </a:prstGeom>
          <a:noFill/>
        </p:spPr>
        <p:txBody>
          <a:bodyPr wrap="square" tIns="0"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ea typeface="+mn-ea"/>
                <a:cs typeface="+mn-ea"/>
              </a:rPr>
              <a:t>系统模型框架</a:t>
            </a:r>
          </a:p>
        </p:txBody>
      </p:sp>
      <p:sp>
        <p:nvSpPr>
          <p:cNvPr id="80" name="文本框 79">
            <a:extLst>
              <a:ext uri="{FF2B5EF4-FFF2-40B4-BE49-F238E27FC236}">
                <a16:creationId xmlns:a16="http://schemas.microsoft.com/office/drawing/2014/main" id="{8CF736D1-807A-469C-9A16-46E2404C8CD9}"/>
              </a:ext>
            </a:extLst>
          </p:cNvPr>
          <p:cNvSpPr txBox="1">
            <a:spLocks/>
          </p:cNvSpPr>
          <p:nvPr/>
        </p:nvSpPr>
        <p:spPr>
          <a:xfrm>
            <a:off x="6232031" y="2556368"/>
            <a:ext cx="2049158" cy="371192"/>
          </a:xfrm>
          <a:prstGeom prst="rect">
            <a:avLst/>
          </a:prstGeom>
          <a:noFill/>
        </p:spPr>
        <p:txBody>
          <a:bodyPr wrap="square" tIns="0"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ea typeface="+mn-ea"/>
                <a:cs typeface="+mn-ea"/>
              </a:rPr>
              <a:t>算法设计评估</a:t>
            </a:r>
          </a:p>
        </p:txBody>
      </p:sp>
      <p:sp>
        <p:nvSpPr>
          <p:cNvPr id="81" name="文本框 80">
            <a:extLst>
              <a:ext uri="{FF2B5EF4-FFF2-40B4-BE49-F238E27FC236}">
                <a16:creationId xmlns:a16="http://schemas.microsoft.com/office/drawing/2014/main" id="{C5C0A1FD-8186-4ED4-AB02-BD62830059F4}"/>
              </a:ext>
            </a:extLst>
          </p:cNvPr>
          <p:cNvSpPr txBox="1">
            <a:spLocks/>
          </p:cNvSpPr>
          <p:nvPr/>
        </p:nvSpPr>
        <p:spPr>
          <a:xfrm>
            <a:off x="8553253" y="2556368"/>
            <a:ext cx="2049158" cy="371192"/>
          </a:xfrm>
          <a:prstGeom prst="rect">
            <a:avLst/>
          </a:prstGeom>
          <a:noFill/>
        </p:spPr>
        <p:txBody>
          <a:bodyPr wrap="square" tIns="0" rtlCol="0">
            <a:spAutoFit/>
          </a:bodyPr>
          <a:lstStyle>
            <a:defPPr>
              <a:defRPr lang="zh-CN"/>
            </a:defPPr>
            <a:lvl1pPr marR="0" lvl="0" indent="0" algn="ctr" fontAlgn="auto">
              <a:lnSpc>
                <a:spcPct val="130000"/>
              </a:lnSpc>
              <a:spcBef>
                <a:spcPts val="0"/>
              </a:spcBef>
              <a:spcAft>
                <a:spcPts val="0"/>
              </a:spcAft>
              <a:buClrTx/>
              <a:buSzTx/>
              <a:buFontTx/>
              <a:buNone/>
              <a:tabLst/>
              <a:defRPr kumimoji="0" b="0" i="0" u="none" strike="noStrike" cap="none" spc="0" normalizeH="0" baseline="0">
                <a:ln>
                  <a:noFill/>
                </a:ln>
                <a:solidFill>
                  <a:prstClr val="black"/>
                </a:solidFill>
                <a:effectLst/>
                <a:uLnTx/>
                <a:uFillTx/>
                <a:latin typeface="微软雅黑"/>
                <a:ea typeface="微软雅黑"/>
              </a:defRPr>
            </a:lvl1pPr>
          </a:lstStyle>
          <a:p>
            <a:r>
              <a:rPr lang="zh-CN" altLang="en-US" b="1" dirty="0">
                <a:ea typeface="+mn-ea"/>
                <a:cs typeface="+mn-ea"/>
              </a:rPr>
              <a:t>总结与未来展望</a:t>
            </a:r>
          </a:p>
        </p:txBody>
      </p:sp>
      <p:pic>
        <p:nvPicPr>
          <p:cNvPr id="6" name="图片 5">
            <a:extLst>
              <a:ext uri="{FF2B5EF4-FFF2-40B4-BE49-F238E27FC236}">
                <a16:creationId xmlns:a16="http://schemas.microsoft.com/office/drawing/2014/main" id="{5DF397D9-32F0-B6B2-0120-0A427E98B77D}"/>
              </a:ext>
            </a:extLst>
          </p:cNvPr>
          <p:cNvPicPr>
            <a:picLocks noChangeAspect="1"/>
          </p:cNvPicPr>
          <p:nvPr/>
        </p:nvPicPr>
        <p:blipFill>
          <a:blip r:embed="rId2"/>
          <a:stretch>
            <a:fillRect/>
          </a:stretch>
        </p:blipFill>
        <p:spPr>
          <a:xfrm>
            <a:off x="3627095" y="3502604"/>
            <a:ext cx="4926158" cy="284376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80311163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4</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p:txBody>
          <a:bodyPr/>
          <a:lstStyle/>
          <a:p>
            <a:r>
              <a:rPr lang="zh-CN" altLang="en-US" dirty="0"/>
              <a:t>论文背景</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论文一：引言与论文背景</a:t>
            </a:r>
          </a:p>
        </p:txBody>
      </p:sp>
      <p:sp>
        <p:nvSpPr>
          <p:cNvPr id="53" name="文本框 52">
            <a:extLst>
              <a:ext uri="{FF2B5EF4-FFF2-40B4-BE49-F238E27FC236}">
                <a16:creationId xmlns:a16="http://schemas.microsoft.com/office/drawing/2014/main" id="{7D70ABB6-A53E-D224-24E3-AC7B7AAF9CA4}"/>
              </a:ext>
            </a:extLst>
          </p:cNvPr>
          <p:cNvSpPr txBox="1"/>
          <p:nvPr/>
        </p:nvSpPr>
        <p:spPr>
          <a:xfrm>
            <a:off x="8658954" y="3007760"/>
            <a:ext cx="2859946" cy="777457"/>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mn-ea"/>
                <a:cs typeface="+mn-ea"/>
              </a:rPr>
              <a:t>⭐社会福利最大化</a:t>
            </a:r>
            <a:endParaRPr kumimoji="0" lang="en-US" altLang="zh-CN" sz="1800" b="0" i="0" u="none" strike="noStrike" kern="1200" cap="none" spc="0" normalizeH="0" baseline="0" noProof="0" dirty="0">
              <a:ln>
                <a:noFill/>
              </a:ln>
              <a:solidFill>
                <a:prstClr val="black"/>
              </a:solidFill>
              <a:effectLst/>
              <a:uLnTx/>
              <a:uFillTx/>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solidFill>
                  <a:prstClr val="black"/>
                </a:solidFill>
                <a:latin typeface="+mn-ea"/>
                <a:cs typeface="+mn-ea"/>
              </a:rPr>
              <a:t>⭐</a:t>
            </a:r>
            <a:r>
              <a:rPr lang="en-US" altLang="zh-CN" dirty="0">
                <a:solidFill>
                  <a:prstClr val="black"/>
                </a:solidFill>
                <a:latin typeface="+mn-ea"/>
                <a:cs typeface="+mn-ea"/>
              </a:rPr>
              <a:t>MEC</a:t>
            </a:r>
            <a:r>
              <a:rPr lang="zh-CN" altLang="en-US" dirty="0">
                <a:solidFill>
                  <a:prstClr val="black"/>
                </a:solidFill>
                <a:latin typeface="+mn-ea"/>
                <a:cs typeface="+mn-ea"/>
              </a:rPr>
              <a:t>和云的利益最大化</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54" name="文本占位符 3">
            <a:extLst>
              <a:ext uri="{FF2B5EF4-FFF2-40B4-BE49-F238E27FC236}">
                <a16:creationId xmlns:a16="http://schemas.microsoft.com/office/drawing/2014/main" id="{48FFF445-F1EB-E1E2-7C56-BC0BE327971B}"/>
              </a:ext>
            </a:extLst>
          </p:cNvPr>
          <p:cNvSpPr txBox="1">
            <a:spLocks/>
          </p:cNvSpPr>
          <p:nvPr/>
        </p:nvSpPr>
        <p:spPr>
          <a:xfrm>
            <a:off x="8946081" y="2552233"/>
            <a:ext cx="1922578" cy="461665"/>
          </a:xfrm>
          <a:prstGeom prst="rect">
            <a:avLst/>
          </a:prstGeom>
        </p:spPr>
        <p:txBody>
          <a:bodyPr vert="horz" wrap="square" lIns="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预期目标</a:t>
            </a:r>
          </a:p>
        </p:txBody>
      </p:sp>
      <p:sp>
        <p:nvSpPr>
          <p:cNvPr id="55" name="文本框 54">
            <a:extLst>
              <a:ext uri="{FF2B5EF4-FFF2-40B4-BE49-F238E27FC236}">
                <a16:creationId xmlns:a16="http://schemas.microsoft.com/office/drawing/2014/main" id="{FE57931E-0432-5002-66CB-8CB4E6917DCC}"/>
              </a:ext>
            </a:extLst>
          </p:cNvPr>
          <p:cNvSpPr txBox="1"/>
          <p:nvPr/>
        </p:nvSpPr>
        <p:spPr>
          <a:xfrm>
            <a:off x="660400" y="2552233"/>
            <a:ext cx="6983427" cy="2453492"/>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移动应用快速增长的</a:t>
            </a:r>
            <a:r>
              <a:rPr lang="zh-CN" altLang="en-US" sz="2000" b="1" dirty="0"/>
              <a:t>计算需求</a:t>
            </a:r>
            <a:r>
              <a:rPr lang="zh-CN" altLang="en-US" sz="2000" dirty="0"/>
              <a:t>给硬件能力有限的移动设备的设计带来了新的挑战。除了硬件技术的发展之外，边缘和云端都可以为移动设备提供计算服务。一般来说，</a:t>
            </a:r>
            <a:r>
              <a:rPr lang="zh-CN" altLang="en-US" sz="2000" b="1" dirty="0"/>
              <a:t>云端</a:t>
            </a:r>
            <a:r>
              <a:rPr lang="zh-CN" altLang="en-US" sz="2000" dirty="0"/>
              <a:t>拥有巨大的计算资源，因此可以同时处理大量的计算任务，而</a:t>
            </a:r>
            <a:r>
              <a:rPr lang="zh-CN" altLang="en-US" sz="2000" b="1" dirty="0"/>
              <a:t>边缘</a:t>
            </a:r>
            <a:r>
              <a:rPr lang="zh-CN" altLang="en-US" sz="2000" dirty="0"/>
              <a:t>可以在更靠近数据源的地方进行合格的计算，最终通过减少用户之间的</a:t>
            </a:r>
            <a:r>
              <a:rPr lang="zh-CN" altLang="en-US" sz="2000" b="1" dirty="0"/>
              <a:t>传输开销</a:t>
            </a:r>
            <a:r>
              <a:rPr lang="zh-CN" altLang="en-US" sz="2000" dirty="0"/>
              <a:t>来提高服务质量（</a:t>
            </a:r>
            <a:r>
              <a:rPr lang="en-US" altLang="zh-CN" sz="2000" dirty="0"/>
              <a:t>QoS</a:t>
            </a:r>
            <a:r>
              <a:rPr lang="zh-CN" altLang="en-US" sz="2000" dirty="0"/>
              <a:t>）和云。</a:t>
            </a:r>
            <a:endParaRPr kumimoji="0" lang="zh-CN" altLang="en-US" sz="2000" b="0" i="0" u="none" strike="noStrike" kern="1200" cap="none" spc="0" normalizeH="0" baseline="0" noProof="0" dirty="0">
              <a:ln>
                <a:noFill/>
              </a:ln>
              <a:solidFill>
                <a:prstClr val="black"/>
              </a:solidFill>
              <a:effectLst/>
              <a:uLnTx/>
              <a:uFillTx/>
              <a:latin typeface="+mn-ea"/>
              <a:cs typeface="+mn-ea"/>
            </a:endParaRPr>
          </a:p>
        </p:txBody>
      </p:sp>
    </p:spTree>
    <p:extLst>
      <p:ext uri="{BB962C8B-B14F-4D97-AF65-F5344CB8AC3E}">
        <p14:creationId xmlns:p14="http://schemas.microsoft.com/office/powerpoint/2010/main" val="3168201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占位符 3">
            <a:extLst>
              <a:ext uri="{FF2B5EF4-FFF2-40B4-BE49-F238E27FC236}">
                <a16:creationId xmlns:a16="http://schemas.microsoft.com/office/drawing/2014/main" id="{22668D13-48CC-4E33-8C14-9B105760FC15}"/>
              </a:ext>
            </a:extLst>
          </p:cNvPr>
          <p:cNvSpPr>
            <a:spLocks noGrp="1"/>
          </p:cNvSpPr>
          <p:nvPr>
            <p:ph type="body" sz="quarter" idx="13"/>
          </p:nvPr>
        </p:nvSpPr>
        <p:spPr/>
        <p:txBody>
          <a:bodyPr/>
          <a:lstStyle/>
          <a:p>
            <a:r>
              <a:rPr lang="zh-CN" altLang="en-US" dirty="0"/>
              <a:t>名词解释</a:t>
            </a:r>
          </a:p>
        </p:txBody>
      </p:sp>
      <p:sp>
        <p:nvSpPr>
          <p:cNvPr id="5" name="文本占位符 4">
            <a:extLst>
              <a:ext uri="{FF2B5EF4-FFF2-40B4-BE49-F238E27FC236}">
                <a16:creationId xmlns:a16="http://schemas.microsoft.com/office/drawing/2014/main" id="{FF895C72-90A9-47D8-AF91-F96A960EB7CE}"/>
              </a:ext>
            </a:extLst>
          </p:cNvPr>
          <p:cNvSpPr>
            <a:spLocks noGrp="1"/>
          </p:cNvSpPr>
          <p:nvPr>
            <p:ph type="body" sz="quarter" idx="14"/>
          </p:nvPr>
        </p:nvSpPr>
        <p:spPr>
          <a:xfrm>
            <a:off x="7454095" y="2864776"/>
            <a:ext cx="3979881" cy="1059570"/>
          </a:xfrm>
        </p:spPr>
        <p:txBody>
          <a:bodyPr>
            <a:normAutofit lnSpcReduction="10000"/>
          </a:bodyPr>
          <a:lstStyle/>
          <a:p>
            <a:r>
              <a:rPr lang="zh-CN" altLang="en-US" sz="1400" dirty="0"/>
              <a:t>批发：边缘计算服务器将其一部分计算资源以批发价格出售（批发）给云服务器的行为。通常发生在边缘服务器的计算资源有剩余，而云服务器需要额外资源来满足大量计算任务时。</a:t>
            </a:r>
          </a:p>
        </p:txBody>
      </p:sp>
      <p:sp>
        <p:nvSpPr>
          <p:cNvPr id="6" name="日期占位符 5">
            <a:extLst>
              <a:ext uri="{FF2B5EF4-FFF2-40B4-BE49-F238E27FC236}">
                <a16:creationId xmlns:a16="http://schemas.microsoft.com/office/drawing/2014/main" id="{CA8719F5-315B-4998-9E1E-8E82501B281D}"/>
              </a:ext>
            </a:extLst>
          </p:cNvPr>
          <p:cNvSpPr>
            <a:spLocks noGrp="1"/>
          </p:cNvSpPr>
          <p:nvPr>
            <p:ph type="dt" sz="half" idx="2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a:extLst>
              <a:ext uri="{FF2B5EF4-FFF2-40B4-BE49-F238E27FC236}">
                <a16:creationId xmlns:a16="http://schemas.microsoft.com/office/drawing/2014/main" id="{AC6BB9D6-BDE3-4275-B54A-39B516996E58}"/>
              </a:ext>
            </a:extLst>
          </p:cNvPr>
          <p:cNvSpPr>
            <a:spLocks noGrp="1"/>
          </p:cNvSpPr>
          <p:nvPr>
            <p:ph type="sldNum" sz="quarter" idx="24"/>
          </p:nvPr>
        </p:nvSpPr>
        <p:spPr/>
        <p:txBody>
          <a:bodyPr/>
          <a:lstStyle/>
          <a:p>
            <a:fld id="{C79ECAFE-A460-4E13-ABCB-32CAE6136244}" type="slidenum">
              <a:rPr lang="zh-CN" altLang="en-US" smtClean="0"/>
              <a:pPr/>
              <a:t>5</a:t>
            </a:fld>
            <a:endParaRPr lang="zh-CN" altLang="en-US" dirty="0"/>
          </a:p>
        </p:txBody>
      </p:sp>
      <p:sp>
        <p:nvSpPr>
          <p:cNvPr id="8" name="文本占位符 7">
            <a:extLst>
              <a:ext uri="{FF2B5EF4-FFF2-40B4-BE49-F238E27FC236}">
                <a16:creationId xmlns:a16="http://schemas.microsoft.com/office/drawing/2014/main" id="{75541D6E-C805-4795-A7F4-29D22F88A863}"/>
              </a:ext>
            </a:extLst>
          </p:cNvPr>
          <p:cNvSpPr>
            <a:spLocks noGrp="1"/>
          </p:cNvSpPr>
          <p:nvPr>
            <p:ph type="body" sz="quarter" idx="25"/>
          </p:nvPr>
        </p:nvSpPr>
        <p:spPr>
          <a:xfrm>
            <a:off x="7454095" y="4154933"/>
            <a:ext cx="3979881" cy="1585909"/>
          </a:xfrm>
        </p:spPr>
        <p:txBody>
          <a:bodyPr>
            <a:normAutofit/>
          </a:bodyPr>
          <a:lstStyle/>
          <a:p>
            <a:r>
              <a:rPr lang="zh-CN" altLang="en-US" sz="1400" dirty="0"/>
              <a:t>回购：当边缘服务器面临突发的高计算需求，本地资源不足以处理所有任务时，可以向云服务器购买（回购）计算资源以确保服务质量（</a:t>
            </a:r>
            <a:r>
              <a:rPr lang="en-US" altLang="zh-CN" sz="1400" dirty="0"/>
              <a:t>QoS</a:t>
            </a:r>
            <a:r>
              <a:rPr lang="zh-CN" altLang="en-US" sz="1400" dirty="0"/>
              <a:t>）。回购通常是按需进行的，价格可能比批发价格高，因为这是一种紧急或即时的资源补充方式。</a:t>
            </a:r>
          </a:p>
        </p:txBody>
      </p:sp>
      <p:sp>
        <p:nvSpPr>
          <p:cNvPr id="12" name="矩形 11">
            <a:extLst>
              <a:ext uri="{FF2B5EF4-FFF2-40B4-BE49-F238E27FC236}">
                <a16:creationId xmlns:a16="http://schemas.microsoft.com/office/drawing/2014/main" id="{3B2B0347-2E81-40C5-8800-F01151CE4692}"/>
              </a:ext>
            </a:extLst>
          </p:cNvPr>
          <p:cNvSpPr/>
          <p:nvPr/>
        </p:nvSpPr>
        <p:spPr>
          <a:xfrm>
            <a:off x="7031469" y="2934221"/>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1</a:t>
            </a:r>
            <a:endParaRPr lang="zh-CN" altLang="en-US" sz="1600" b="1" dirty="0">
              <a:solidFill>
                <a:schemeClr val="bg1"/>
              </a:solidFill>
            </a:endParaRPr>
          </a:p>
        </p:txBody>
      </p:sp>
      <p:sp>
        <p:nvSpPr>
          <p:cNvPr id="13" name="矩形 12">
            <a:extLst>
              <a:ext uri="{FF2B5EF4-FFF2-40B4-BE49-F238E27FC236}">
                <a16:creationId xmlns:a16="http://schemas.microsoft.com/office/drawing/2014/main" id="{3DAA9ACB-6131-42F6-80B2-AF09CDB53A79}"/>
              </a:ext>
            </a:extLst>
          </p:cNvPr>
          <p:cNvSpPr/>
          <p:nvPr/>
        </p:nvSpPr>
        <p:spPr>
          <a:xfrm>
            <a:off x="7031469" y="4222782"/>
            <a:ext cx="238327" cy="238327"/>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lIns="90000" rtlCol="0" anchor="ctr"/>
          <a:lstStyle/>
          <a:p>
            <a:pPr algn="ctr"/>
            <a:r>
              <a:rPr lang="en-US" altLang="zh-CN" sz="1600" b="1" dirty="0">
                <a:solidFill>
                  <a:schemeClr val="bg1"/>
                </a:solidFill>
              </a:rPr>
              <a:t>2</a:t>
            </a:r>
            <a:endParaRPr lang="zh-CN" altLang="en-US" sz="1600" b="1" dirty="0">
              <a:solidFill>
                <a:schemeClr val="bg1"/>
              </a:solidFill>
            </a:endParaRPr>
          </a:p>
        </p:txBody>
      </p:sp>
      <p:sp>
        <p:nvSpPr>
          <p:cNvPr id="21" name="文本占位符 6">
            <a:extLst>
              <a:ext uri="{FF2B5EF4-FFF2-40B4-BE49-F238E27FC236}">
                <a16:creationId xmlns:a16="http://schemas.microsoft.com/office/drawing/2014/main" id="{E938EC60-E654-7C59-BBF1-403129DFAE44}"/>
              </a:ext>
            </a:extLst>
          </p:cNvPr>
          <p:cNvSpPr>
            <a:spLocks noGrp="1"/>
          </p:cNvSpPr>
          <p:nvPr>
            <p:ph type="body" sz="quarter" idx="11"/>
          </p:nvPr>
        </p:nvSpPr>
        <p:spPr>
          <a:xfrm>
            <a:off x="1216933" y="347251"/>
            <a:ext cx="8920029" cy="401200"/>
          </a:xfrm>
        </p:spPr>
        <p:txBody>
          <a:bodyPr/>
          <a:lstStyle/>
          <a:p>
            <a:r>
              <a:rPr lang="zh-CN" altLang="en-US" dirty="0">
                <a:ea typeface="+mn-ea"/>
                <a:cs typeface="+mn-ea"/>
              </a:rPr>
              <a:t>论文一：引言与论文背景</a:t>
            </a:r>
          </a:p>
        </p:txBody>
      </p:sp>
      <p:sp>
        <p:nvSpPr>
          <p:cNvPr id="23" name="文本框 22">
            <a:extLst>
              <a:ext uri="{FF2B5EF4-FFF2-40B4-BE49-F238E27FC236}">
                <a16:creationId xmlns:a16="http://schemas.microsoft.com/office/drawing/2014/main" id="{2CE62CF1-2838-BA13-FCEA-9046C13F3621}"/>
              </a:ext>
            </a:extLst>
          </p:cNvPr>
          <p:cNvSpPr txBox="1"/>
          <p:nvPr/>
        </p:nvSpPr>
        <p:spPr>
          <a:xfrm>
            <a:off x="746854" y="2531099"/>
            <a:ext cx="4951053" cy="2577950"/>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dirty="0"/>
              <a:t>本篇论文讨论了在</a:t>
            </a:r>
            <a:r>
              <a:rPr lang="zh-CN" altLang="en-US" b="1" dirty="0"/>
              <a:t>移动边缘云计算网络</a:t>
            </a:r>
            <a:r>
              <a:rPr lang="zh-CN" altLang="en-US" dirty="0"/>
              <a:t>中，如何通过边缘和云之间的合作来提高</a:t>
            </a:r>
            <a:r>
              <a:rPr lang="zh-CN" altLang="en-US" b="1" dirty="0"/>
              <a:t>计算资源的利用效率</a:t>
            </a:r>
            <a:r>
              <a:rPr lang="zh-CN" altLang="en-US" dirty="0"/>
              <a:t>，并确保</a:t>
            </a:r>
            <a:r>
              <a:rPr lang="zh-CN" altLang="en-US" b="1" dirty="0"/>
              <a:t>服务质量</a:t>
            </a:r>
            <a:r>
              <a:rPr lang="zh-CN" altLang="en-US" dirty="0"/>
              <a:t>（</a:t>
            </a:r>
            <a:r>
              <a:rPr lang="en-US" altLang="zh-CN" dirty="0"/>
              <a:t>QoS</a:t>
            </a:r>
            <a:r>
              <a:rPr lang="zh-CN" altLang="en-US" dirty="0"/>
              <a:t>）。论文的核心思想是通过一种</a:t>
            </a:r>
            <a:r>
              <a:rPr lang="zh-CN" altLang="en-US" b="1" dirty="0"/>
              <a:t>批发和回购</a:t>
            </a:r>
            <a:r>
              <a:rPr lang="zh-CN" altLang="en-US" dirty="0"/>
              <a:t>的资源共享机制，让边缘计算（</a:t>
            </a:r>
            <a:r>
              <a:rPr lang="en-US" altLang="zh-CN" dirty="0"/>
              <a:t>MEC</a:t>
            </a:r>
            <a:r>
              <a:rPr lang="zh-CN" altLang="en-US" dirty="0"/>
              <a:t>）服务器和云服务器能够根据各自的计算需求和资源状况，相互之间进行资源的批发和回购，以此达到</a:t>
            </a:r>
            <a:r>
              <a:rPr lang="zh-CN" altLang="en-US" b="1" dirty="0"/>
              <a:t>资源的优化配置</a:t>
            </a:r>
            <a:r>
              <a:rPr lang="zh-CN" altLang="en-US" dirty="0"/>
              <a:t>。</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24" name="文本占位符 3">
            <a:extLst>
              <a:ext uri="{FF2B5EF4-FFF2-40B4-BE49-F238E27FC236}">
                <a16:creationId xmlns:a16="http://schemas.microsoft.com/office/drawing/2014/main" id="{864DC324-9807-1B11-B0D7-CECB72AEF0D8}"/>
              </a:ext>
            </a:extLst>
          </p:cNvPr>
          <p:cNvSpPr txBox="1">
            <a:spLocks/>
          </p:cNvSpPr>
          <p:nvPr/>
        </p:nvSpPr>
        <p:spPr>
          <a:xfrm>
            <a:off x="746854" y="1880120"/>
            <a:ext cx="2969058" cy="461665"/>
          </a:xfrm>
          <a:prstGeom prst="rect">
            <a:avLst/>
          </a:prstGeom>
        </p:spPr>
        <p:txBody>
          <a:bodyPr vert="horz" wrap="square" lIns="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dirty="0"/>
              <a:t>论文介绍</a:t>
            </a:r>
          </a:p>
        </p:txBody>
      </p:sp>
    </p:spTree>
    <p:extLst>
      <p:ext uri="{BB962C8B-B14F-4D97-AF65-F5344CB8AC3E}">
        <p14:creationId xmlns:p14="http://schemas.microsoft.com/office/powerpoint/2010/main" val="225317680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dirty="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6</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p:txBody>
          <a:bodyPr/>
          <a:lstStyle/>
          <a:p>
            <a:r>
              <a:rPr lang="zh-CN" altLang="en-US" dirty="0"/>
              <a:t>基本架构</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论文一：系统模型框架</a:t>
            </a:r>
          </a:p>
        </p:txBody>
      </p:sp>
      <p:pic>
        <p:nvPicPr>
          <p:cNvPr id="4" name="图片 3">
            <a:extLst>
              <a:ext uri="{FF2B5EF4-FFF2-40B4-BE49-F238E27FC236}">
                <a16:creationId xmlns:a16="http://schemas.microsoft.com/office/drawing/2014/main" id="{D7D76F33-DB21-35FB-76A6-FEAD31EE6A17}"/>
              </a:ext>
            </a:extLst>
          </p:cNvPr>
          <p:cNvPicPr>
            <a:picLocks noChangeAspect="1"/>
          </p:cNvPicPr>
          <p:nvPr/>
        </p:nvPicPr>
        <p:blipFill>
          <a:blip r:embed="rId3"/>
          <a:stretch>
            <a:fillRect/>
          </a:stretch>
        </p:blipFill>
        <p:spPr>
          <a:xfrm>
            <a:off x="5792165" y="1865425"/>
            <a:ext cx="5590300" cy="3753055"/>
          </a:xfrm>
          <a:prstGeom prst="rect">
            <a:avLst/>
          </a:prstGeom>
          <a:ln>
            <a:noFill/>
          </a:ln>
          <a:effectLst>
            <a:outerShdw blurRad="292100" dist="139700" dir="2700000" algn="tl" rotWithShape="0">
              <a:srgbClr val="333333">
                <a:alpha val="65000"/>
              </a:srgbClr>
            </a:outerShdw>
          </a:effectLst>
        </p:spPr>
      </p:pic>
      <p:sp>
        <p:nvSpPr>
          <p:cNvPr id="5" name="文本占位符 3">
            <a:extLst>
              <a:ext uri="{FF2B5EF4-FFF2-40B4-BE49-F238E27FC236}">
                <a16:creationId xmlns:a16="http://schemas.microsoft.com/office/drawing/2014/main" id="{7616A994-D7C4-8282-C9A5-E4EC5592CFF9}"/>
              </a:ext>
            </a:extLst>
          </p:cNvPr>
          <p:cNvSpPr txBox="1">
            <a:spLocks/>
          </p:cNvSpPr>
          <p:nvPr/>
        </p:nvSpPr>
        <p:spPr>
          <a:xfrm>
            <a:off x="7392988" y="5799457"/>
            <a:ext cx="2743200" cy="338554"/>
          </a:xfrm>
          <a:prstGeom prst="rect">
            <a:avLst/>
          </a:prstGeom>
        </p:spPr>
        <p:txBody>
          <a:bodyPr vert="horz" wrap="square" lIns="0" tIns="45720" rIns="91440" bIns="45720" rtlCol="0">
            <a:spAutoFit/>
          </a:bodyPr>
          <a:lstStyle>
            <a:lvl1pPr marL="0" indent="0" algn="l" defTabSz="914400" rtl="0" eaLnBrk="1" latinLnBrk="0" hangingPunct="1">
              <a:lnSpc>
                <a:spcPct val="100000"/>
              </a:lnSpc>
              <a:spcBef>
                <a:spcPts val="1000"/>
              </a:spcBef>
              <a:buFont typeface="Arial" panose="020B0604020202020204" pitchFamily="34" charset="0"/>
              <a:buNone/>
              <a:defRPr sz="2400" b="1" kern="1200">
                <a:solidFill>
                  <a:schemeClr val="accent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1600" dirty="0"/>
              <a:t>移动边缘云计算网络的架构</a:t>
            </a:r>
          </a:p>
        </p:txBody>
      </p:sp>
      <p:sp>
        <p:nvSpPr>
          <p:cNvPr id="57" name="文本框 56">
            <a:extLst>
              <a:ext uri="{FF2B5EF4-FFF2-40B4-BE49-F238E27FC236}">
                <a16:creationId xmlns:a16="http://schemas.microsoft.com/office/drawing/2014/main" id="{138C0E24-A556-A213-B58C-E509329B2FE2}"/>
              </a:ext>
            </a:extLst>
          </p:cNvPr>
          <p:cNvSpPr txBox="1"/>
          <p:nvPr/>
        </p:nvSpPr>
        <p:spPr>
          <a:xfrm>
            <a:off x="660400" y="1964659"/>
            <a:ext cx="4800600" cy="3253648"/>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en-US" altLang="zh-CN" sz="2000" b="1" dirty="0"/>
              <a:t>MEC</a:t>
            </a:r>
            <a:r>
              <a:rPr lang="zh-CN" altLang="en-US" sz="2000" b="1" dirty="0"/>
              <a:t>服务器</a:t>
            </a:r>
            <a:r>
              <a:rPr lang="zh-CN" altLang="en-US" sz="2000" dirty="0"/>
              <a:t>采用</a:t>
            </a:r>
            <a:r>
              <a:rPr lang="zh-CN" altLang="en-US" sz="2000" b="1" dirty="0"/>
              <a:t>蜂窝基站</a:t>
            </a:r>
            <a:r>
              <a:rPr lang="zh-CN" altLang="en-US" sz="2000" dirty="0"/>
              <a:t>构建，为本地移动用户提供计算服务；</a:t>
            </a:r>
            <a:r>
              <a:rPr lang="zh-CN" altLang="en-US" sz="2000" b="1" dirty="0"/>
              <a:t>云服务器</a:t>
            </a:r>
            <a:r>
              <a:rPr lang="zh-CN" altLang="en-US" sz="2000" dirty="0"/>
              <a:t>位于世界各地，通常通过</a:t>
            </a:r>
            <a:r>
              <a:rPr lang="zh-CN" altLang="en-US" sz="2000" b="1" dirty="0"/>
              <a:t>核心网络</a:t>
            </a:r>
            <a:r>
              <a:rPr lang="zh-CN" altLang="en-US" sz="2000" dirty="0"/>
              <a:t>为远程用户提供计算服务。</a:t>
            </a:r>
            <a:r>
              <a:rPr lang="en-US" altLang="zh-CN" sz="2000" dirty="0"/>
              <a:t>MEC</a:t>
            </a:r>
            <a:r>
              <a:rPr lang="zh-CN" altLang="en-US" sz="2000" dirty="0"/>
              <a:t>服务器和云端通过</a:t>
            </a:r>
            <a:r>
              <a:rPr lang="zh-CN" altLang="en-US" sz="2000" b="1" dirty="0"/>
              <a:t>有线核心网络连接</a:t>
            </a:r>
            <a:r>
              <a:rPr lang="zh-CN" altLang="en-US" sz="2000" dirty="0"/>
              <a:t>，可以根据计算需求共享计算资源。</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endParaRPr kumimoji="0" lang="en-US" altLang="zh-CN" sz="2000" b="0" i="0" u="none" strike="noStrike" kern="1200" cap="none" spc="0" normalizeH="0" baseline="0" noProof="0" dirty="0">
              <a:ln>
                <a:noFill/>
              </a:ln>
              <a:solidFill>
                <a:prstClr val="black"/>
              </a:solidFill>
              <a:effectLst/>
              <a:uLnTx/>
              <a:uFillTx/>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solidFill>
                  <a:prstClr val="black"/>
                </a:solidFill>
                <a:latin typeface="+mn-ea"/>
                <a:cs typeface="+mn-ea"/>
              </a:rPr>
              <a:t>⭐云端：计算量高；延迟敏感性低→批发</a:t>
            </a:r>
            <a:endParaRPr lang="en-US" altLang="zh-CN" sz="2000" dirty="0">
              <a:solidFill>
                <a:prstClr val="black"/>
              </a:solidFill>
              <a:latin typeface="+mn-ea"/>
              <a:cs typeface="+mn-ea"/>
            </a:endParaRPr>
          </a:p>
        </p:txBody>
      </p:sp>
    </p:spTree>
    <p:extLst>
      <p:ext uri="{BB962C8B-B14F-4D97-AF65-F5344CB8AC3E}">
        <p14:creationId xmlns:p14="http://schemas.microsoft.com/office/powerpoint/2010/main" val="287701301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7</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a:xfrm>
            <a:off x="3271103" y="1207380"/>
            <a:ext cx="5649793" cy="566892"/>
          </a:xfrm>
        </p:spPr>
        <p:txBody>
          <a:bodyPr/>
          <a:lstStyle/>
          <a:p>
            <a:r>
              <a:rPr lang="en-US" altLang="zh-CN" dirty="0"/>
              <a:t>A.</a:t>
            </a:r>
            <a:r>
              <a:rPr lang="zh-CN" altLang="en-US" dirty="0"/>
              <a:t>移动边缘云计算网络的运营</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论文一：系统模型框架</a:t>
            </a:r>
          </a:p>
        </p:txBody>
      </p:sp>
      <p:sp>
        <p:nvSpPr>
          <p:cNvPr id="57" name="文本框 56">
            <a:extLst>
              <a:ext uri="{FF2B5EF4-FFF2-40B4-BE49-F238E27FC236}">
                <a16:creationId xmlns:a16="http://schemas.microsoft.com/office/drawing/2014/main" id="{138C0E24-A556-A213-B58C-E509329B2FE2}"/>
              </a:ext>
            </a:extLst>
          </p:cNvPr>
          <p:cNvSpPr txBox="1"/>
          <p:nvPr/>
        </p:nvSpPr>
        <p:spPr>
          <a:xfrm>
            <a:off x="944879" y="2588858"/>
            <a:ext cx="5151120" cy="2621872"/>
          </a:xfrm>
          <a:prstGeom prst="rect">
            <a:avLst/>
          </a:prstGeom>
          <a:noFill/>
        </p:spPr>
        <p:txBody>
          <a:bodyPr wrap="square" lIns="0" rIns="0" rtlCol="0">
            <a:spAutoFit/>
          </a:bodyPr>
          <a:lstStyle/>
          <a:p>
            <a:pPr lvl="0">
              <a:lnSpc>
                <a:spcPct val="130000"/>
              </a:lnSpc>
              <a:defRPr/>
            </a:pPr>
            <a:r>
              <a:rPr lang="zh-CN" altLang="en-US" sz="1600" dirty="0">
                <a:solidFill>
                  <a:prstClr val="black"/>
                </a:solidFill>
                <a:latin typeface="+mn-ea"/>
                <a:cs typeface="+mn-ea"/>
              </a:rPr>
              <a:t>时间间隔：</a:t>
            </a:r>
            <a:r>
              <a:rPr lang="en-US" altLang="zh-CN" sz="1600" dirty="0">
                <a:solidFill>
                  <a:prstClr val="black"/>
                </a:solidFill>
                <a:latin typeface="+mn-ea"/>
                <a:cs typeface="+mn-ea"/>
              </a:rPr>
              <a:t>time intervals</a:t>
            </a:r>
            <a:r>
              <a:rPr lang="zh-CN" altLang="en-US" sz="1600" dirty="0">
                <a:solidFill>
                  <a:prstClr val="black"/>
                </a:solidFill>
                <a:latin typeface="+mn-ea"/>
                <a:cs typeface="+mn-ea"/>
              </a:rPr>
              <a:t>（</a:t>
            </a:r>
            <a:r>
              <a:rPr lang="en-US" altLang="zh-CN" sz="1600" dirty="0">
                <a:solidFill>
                  <a:prstClr val="black"/>
                </a:solidFill>
                <a:latin typeface="+mn-ea"/>
                <a:cs typeface="+mn-ea"/>
              </a:rPr>
              <a:t>hundreds of seconds</a:t>
            </a:r>
            <a:r>
              <a:rPr lang="zh-CN" altLang="en-US" sz="1600" dirty="0">
                <a:solidFill>
                  <a:prstClr val="black"/>
                </a:solidFill>
                <a:latin typeface="+mn-ea"/>
                <a:cs typeface="+mn-ea"/>
              </a:rPr>
              <a:t>）</a:t>
            </a:r>
            <a:endParaRPr lang="en-US" altLang="zh-CN" sz="1600" dirty="0">
              <a:solidFill>
                <a:prstClr val="black"/>
              </a:solidFill>
              <a:latin typeface="+mn-ea"/>
              <a:cs typeface="+mn-ea"/>
            </a:endParaRPr>
          </a:p>
          <a:p>
            <a:pPr lvl="0">
              <a:lnSpc>
                <a:spcPct val="130000"/>
              </a:lnSpc>
              <a:defRPr/>
            </a:pPr>
            <a:r>
              <a:rPr kumimoji="0" lang="zh-CN" altLang="en-US" sz="1600" i="0" u="none" strike="noStrike" kern="1200" cap="none" spc="0" normalizeH="0" baseline="0" noProof="0" dirty="0">
                <a:ln>
                  <a:noFill/>
                </a:ln>
                <a:solidFill>
                  <a:prstClr val="black"/>
                </a:solidFill>
                <a:effectLst/>
                <a:uLnTx/>
                <a:uFillTx/>
                <a:latin typeface="+mn-ea"/>
                <a:cs typeface="+mn-ea"/>
              </a:rPr>
              <a:t>时隙：</a:t>
            </a:r>
            <a:r>
              <a:rPr kumimoji="0" lang="en-US" altLang="zh-CN" sz="1600" i="0" u="none" strike="noStrike" kern="1200" cap="none" spc="0" normalizeH="0" baseline="0" noProof="0" dirty="0">
                <a:ln>
                  <a:noFill/>
                </a:ln>
                <a:solidFill>
                  <a:prstClr val="black"/>
                </a:solidFill>
                <a:effectLst/>
                <a:uLnTx/>
                <a:uFillTx/>
                <a:latin typeface="+mn-ea"/>
                <a:cs typeface="+mn-ea"/>
              </a:rPr>
              <a:t>time slot</a:t>
            </a:r>
            <a:r>
              <a:rPr kumimoji="0" lang="zh-CN" altLang="en-US" sz="1600" i="0" u="none" strike="noStrike" kern="1200" cap="none" spc="0" normalizeH="0" baseline="0" noProof="0" dirty="0">
                <a:ln>
                  <a:noFill/>
                </a:ln>
                <a:solidFill>
                  <a:prstClr val="black"/>
                </a:solidFill>
                <a:effectLst/>
                <a:uLnTx/>
                <a:uFillTx/>
                <a:latin typeface="+mn-ea"/>
                <a:cs typeface="+mn-ea"/>
              </a:rPr>
              <a:t>（</a:t>
            </a:r>
            <a:r>
              <a:rPr lang="en-US" altLang="zh-CN" sz="1600" dirty="0">
                <a:solidFill>
                  <a:prstClr val="black"/>
                </a:solidFill>
                <a:latin typeface="+mn-ea"/>
                <a:cs typeface="+mn-ea"/>
              </a:rPr>
              <a:t>dozens of minutes</a:t>
            </a:r>
            <a:r>
              <a:rPr lang="zh-CN" altLang="en-US" sz="1600" dirty="0">
                <a:solidFill>
                  <a:prstClr val="black"/>
                </a:solidFill>
                <a:latin typeface="+mn-ea"/>
                <a:cs typeface="+mn-ea"/>
              </a:rPr>
              <a:t>）</a:t>
            </a:r>
            <a:endParaRPr lang="en-US" altLang="zh-CN" sz="1600" dirty="0">
              <a:solidFill>
                <a:prstClr val="black"/>
              </a:solidFill>
              <a:latin typeface="+mn-ea"/>
              <a:cs typeface="+mn-ea"/>
            </a:endParaRPr>
          </a:p>
          <a:p>
            <a:pPr lvl="0">
              <a:lnSpc>
                <a:spcPct val="130000"/>
              </a:lnSpc>
              <a:defRPr/>
            </a:pPr>
            <a:endParaRPr kumimoji="0" lang="en-US" altLang="zh-CN" sz="1600" i="0" u="none" strike="noStrike" kern="1200" cap="none" spc="0" normalizeH="0" baseline="0" noProof="0" dirty="0">
              <a:ln>
                <a:noFill/>
              </a:ln>
              <a:solidFill>
                <a:prstClr val="black"/>
              </a:solidFill>
              <a:effectLst/>
              <a:uLnTx/>
              <a:uFillTx/>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en-US" altLang="zh-CN" sz="1600" i="0" u="none" strike="noStrike" kern="1200" cap="none" spc="0" normalizeH="0" baseline="0" noProof="0" dirty="0">
                <a:ln>
                  <a:noFill/>
                </a:ln>
                <a:solidFill>
                  <a:prstClr val="black"/>
                </a:solidFill>
                <a:effectLst/>
                <a:uLnTx/>
                <a:uFillTx/>
                <a:latin typeface="+mn-ea"/>
                <a:cs typeface="+mn-ea"/>
              </a:rPr>
              <a:t>MEC</a:t>
            </a:r>
            <a:r>
              <a:rPr kumimoji="0" lang="zh-CN" altLang="en-US" sz="1600" i="0" u="none" strike="noStrike" kern="1200" cap="none" spc="0" normalizeH="0" baseline="0" noProof="0" dirty="0">
                <a:ln>
                  <a:noFill/>
                </a:ln>
                <a:solidFill>
                  <a:prstClr val="black"/>
                </a:solidFill>
                <a:effectLst/>
                <a:uLnTx/>
                <a:uFillTx/>
                <a:latin typeface="+mn-ea"/>
                <a:cs typeface="+mn-ea"/>
              </a:rPr>
              <a:t>服务器保证云上批发的计算资源，并可以根据自己的计算需求调整回购计算资源。</a:t>
            </a:r>
            <a:endParaRPr kumimoji="0" lang="en-US" altLang="zh-CN" sz="1600" i="0" u="none" strike="noStrike" kern="1200" cap="none" spc="0" normalizeH="0" baseline="0" noProof="0" dirty="0">
              <a:ln>
                <a:noFill/>
              </a:ln>
              <a:solidFill>
                <a:prstClr val="black"/>
              </a:solidFill>
              <a:effectLst/>
              <a:uLnTx/>
              <a:uFillTx/>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endParaRPr lang="en-US" altLang="zh-CN" sz="1600" dirty="0">
              <a:solidFill>
                <a:prstClr val="black"/>
              </a:solidFill>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1600" i="0" u="none" strike="noStrike" kern="1200" cap="none" spc="0" normalizeH="0" baseline="0" noProof="0" dirty="0">
                <a:ln>
                  <a:noFill/>
                </a:ln>
                <a:solidFill>
                  <a:prstClr val="black"/>
                </a:solidFill>
                <a:effectLst/>
                <a:uLnTx/>
                <a:uFillTx/>
                <a:latin typeface="+mn-ea"/>
                <a:cs typeface="+mn-ea"/>
              </a:rPr>
              <a:t>云可以在该时段内利用</a:t>
            </a:r>
            <a:r>
              <a:rPr kumimoji="0" lang="en-US" altLang="zh-CN" sz="1600" i="0" u="none" strike="noStrike" kern="1200" cap="none" spc="0" normalizeH="0" baseline="0" noProof="0" dirty="0">
                <a:ln>
                  <a:noFill/>
                </a:ln>
                <a:solidFill>
                  <a:prstClr val="black"/>
                </a:solidFill>
                <a:effectLst/>
                <a:uLnTx/>
                <a:uFillTx/>
                <a:latin typeface="+mn-ea"/>
                <a:cs typeface="+mn-ea"/>
              </a:rPr>
              <a:t>MEC</a:t>
            </a:r>
            <a:r>
              <a:rPr kumimoji="0" lang="zh-CN" altLang="en-US" sz="1600" i="0" u="none" strike="noStrike" kern="1200" cap="none" spc="0" normalizeH="0" baseline="0" noProof="0" dirty="0">
                <a:ln>
                  <a:noFill/>
                </a:ln>
                <a:solidFill>
                  <a:prstClr val="black"/>
                </a:solidFill>
                <a:effectLst/>
                <a:uLnTx/>
                <a:uFillTx/>
                <a:latin typeface="+mn-ea"/>
                <a:cs typeface="+mn-ea"/>
              </a:rPr>
              <a:t>批发的计算资源，并需要保证在每个时段内为</a:t>
            </a:r>
            <a:r>
              <a:rPr kumimoji="0" lang="en-US" altLang="zh-CN" sz="1600" i="0" u="none" strike="noStrike" kern="1200" cap="none" spc="0" normalizeH="0" baseline="0" noProof="0" dirty="0">
                <a:ln>
                  <a:noFill/>
                </a:ln>
                <a:solidFill>
                  <a:prstClr val="black"/>
                </a:solidFill>
                <a:effectLst/>
                <a:uLnTx/>
                <a:uFillTx/>
                <a:latin typeface="+mn-ea"/>
                <a:cs typeface="+mn-ea"/>
              </a:rPr>
              <a:t>MEC</a:t>
            </a:r>
            <a:r>
              <a:rPr kumimoji="0" lang="zh-CN" altLang="en-US" sz="1600" i="0" u="none" strike="noStrike" kern="1200" cap="none" spc="0" normalizeH="0" baseline="0" noProof="0" dirty="0">
                <a:ln>
                  <a:noFill/>
                </a:ln>
                <a:solidFill>
                  <a:prstClr val="black"/>
                </a:solidFill>
                <a:effectLst/>
                <a:uLnTx/>
                <a:uFillTx/>
                <a:latin typeface="+mn-ea"/>
                <a:cs typeface="+mn-ea"/>
              </a:rPr>
              <a:t>服务器回购计算资源。</a:t>
            </a:r>
          </a:p>
        </p:txBody>
      </p:sp>
      <p:pic>
        <p:nvPicPr>
          <p:cNvPr id="7" name="图片 6">
            <a:extLst>
              <a:ext uri="{FF2B5EF4-FFF2-40B4-BE49-F238E27FC236}">
                <a16:creationId xmlns:a16="http://schemas.microsoft.com/office/drawing/2014/main" id="{B199BBA8-E5C4-394B-8E14-2068F9D072C2}"/>
              </a:ext>
            </a:extLst>
          </p:cNvPr>
          <p:cNvPicPr>
            <a:picLocks noChangeAspect="1"/>
          </p:cNvPicPr>
          <p:nvPr/>
        </p:nvPicPr>
        <p:blipFill>
          <a:blip r:embed="rId3"/>
          <a:stretch>
            <a:fillRect/>
          </a:stretch>
        </p:blipFill>
        <p:spPr>
          <a:xfrm>
            <a:off x="6631603" y="2101453"/>
            <a:ext cx="4578585" cy="4134249"/>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322220410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8</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a:xfrm>
            <a:off x="3271103" y="1207380"/>
            <a:ext cx="5649793" cy="585866"/>
          </a:xfrm>
        </p:spPr>
        <p:txBody>
          <a:bodyPr/>
          <a:lstStyle/>
          <a:p>
            <a:r>
              <a:rPr lang="en-US" altLang="zh-CN" dirty="0"/>
              <a:t>B. MEC</a:t>
            </a:r>
            <a:r>
              <a:rPr lang="zh-CN" altLang="en-US" dirty="0"/>
              <a:t>服务器的运行模型</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论文一：系统模型框架</a:t>
            </a:r>
          </a:p>
        </p:txBody>
      </p:sp>
      <p:sp>
        <p:nvSpPr>
          <p:cNvPr id="57" name="文本框 56">
            <a:extLst>
              <a:ext uri="{FF2B5EF4-FFF2-40B4-BE49-F238E27FC236}">
                <a16:creationId xmlns:a16="http://schemas.microsoft.com/office/drawing/2014/main" id="{138C0E24-A556-A213-B58C-E509329B2FE2}"/>
              </a:ext>
            </a:extLst>
          </p:cNvPr>
          <p:cNvSpPr txBox="1"/>
          <p:nvPr/>
        </p:nvSpPr>
        <p:spPr>
          <a:xfrm>
            <a:off x="660401" y="2032334"/>
            <a:ext cx="2610702" cy="3654334"/>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mn-ea"/>
                <a:cs typeface="+mn-ea"/>
              </a:rPr>
              <a:t>MEC</a:t>
            </a:r>
            <a:r>
              <a:rPr kumimoji="0" lang="zh-CN" altLang="en-US" sz="2000" i="0" u="none" strike="noStrike" kern="1200" cap="none" spc="0" normalizeH="0" baseline="0" noProof="0" dirty="0">
                <a:ln>
                  <a:noFill/>
                </a:ln>
                <a:solidFill>
                  <a:prstClr val="black"/>
                </a:solidFill>
                <a:effectLst/>
                <a:uLnTx/>
                <a:uFillTx/>
                <a:latin typeface="+mn-ea"/>
                <a:cs typeface="+mn-ea"/>
              </a:rPr>
              <a:t>服务器的计算资源</a:t>
            </a:r>
            <a:endParaRPr kumimoji="0" lang="en-US" altLang="zh-CN" sz="2000" i="0" u="none" strike="noStrike" kern="1200" cap="none" spc="0" normalizeH="0" baseline="0" noProof="0" dirty="0">
              <a:ln>
                <a:noFill/>
              </a:ln>
              <a:solidFill>
                <a:prstClr val="black"/>
              </a:solidFill>
              <a:effectLst/>
              <a:uLnTx/>
              <a:uFillTx/>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2000" dirty="0">
                <a:solidFill>
                  <a:prstClr val="black"/>
                </a:solidFill>
                <a:latin typeface="+mn-ea"/>
                <a:cs typeface="+mn-ea"/>
              </a:rPr>
              <a:t>——MEC</a:t>
            </a:r>
            <a:r>
              <a:rPr lang="zh-CN" altLang="en-US" sz="2000" dirty="0">
                <a:solidFill>
                  <a:prstClr val="black"/>
                </a:solidFill>
                <a:latin typeface="+mn-ea"/>
                <a:cs typeface="+mn-ea"/>
              </a:rPr>
              <a:t>服务器保留</a:t>
            </a:r>
            <a:endParaRPr lang="en-US" altLang="zh-CN" sz="2000" dirty="0">
              <a:solidFill>
                <a:prstClr val="black"/>
              </a:solidFill>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mn-ea"/>
                <a:cs typeface="+mn-ea"/>
              </a:rPr>
              <a:t>——</a:t>
            </a:r>
            <a:r>
              <a:rPr kumimoji="0" lang="zh-CN" altLang="en-US" sz="2000" i="0" u="none" strike="noStrike" kern="1200" cap="none" spc="0" normalizeH="0" baseline="0" noProof="0" dirty="0">
                <a:ln>
                  <a:noFill/>
                </a:ln>
                <a:solidFill>
                  <a:prstClr val="black"/>
                </a:solidFill>
                <a:effectLst/>
                <a:uLnTx/>
                <a:uFillTx/>
                <a:latin typeface="+mn-ea"/>
                <a:cs typeface="+mn-ea"/>
              </a:rPr>
              <a:t>批发到云端</a:t>
            </a:r>
            <a:endParaRPr kumimoji="0" lang="en-US" altLang="zh-CN" sz="2000" i="0" u="none" strike="noStrike" kern="1200" cap="none" spc="0" normalizeH="0" baseline="0" noProof="0" dirty="0">
              <a:ln>
                <a:noFill/>
              </a:ln>
              <a:solidFill>
                <a:prstClr val="black"/>
              </a:solidFill>
              <a:effectLst/>
              <a:uLnTx/>
              <a:uFillTx/>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mn-ea"/>
                <a:cs typeface="+mn-ea"/>
              </a:rPr>
              <a:t>当</a:t>
            </a:r>
            <a:r>
              <a:rPr kumimoji="0" lang="en-US" altLang="zh-CN" sz="2000" i="0" u="none" strike="noStrike" kern="1200" cap="none" spc="0" normalizeH="0" baseline="0" noProof="0" dirty="0">
                <a:ln>
                  <a:noFill/>
                </a:ln>
                <a:solidFill>
                  <a:prstClr val="black"/>
                </a:solidFill>
                <a:effectLst/>
                <a:uLnTx/>
                <a:uFillTx/>
                <a:latin typeface="+mn-ea"/>
                <a:cs typeface="+mn-ea"/>
              </a:rPr>
              <a:t>MEC</a:t>
            </a:r>
            <a:r>
              <a:rPr kumimoji="0" lang="zh-CN" altLang="en-US" sz="2000" i="0" u="none" strike="noStrike" kern="1200" cap="none" spc="0" normalizeH="0" baseline="0" noProof="0" dirty="0">
                <a:ln>
                  <a:noFill/>
                </a:ln>
                <a:solidFill>
                  <a:prstClr val="black"/>
                </a:solidFill>
                <a:effectLst/>
                <a:uLnTx/>
                <a:uFillTx/>
                <a:latin typeface="+mn-ea"/>
                <a:cs typeface="+mn-ea"/>
              </a:rPr>
              <a:t>服务器向云端发送回购请求时，如果本地计算资源足够，云端会将相应数量的批发计算资源释放回</a:t>
            </a:r>
            <a:r>
              <a:rPr kumimoji="0" lang="en-US" altLang="zh-CN" sz="2000" i="0" u="none" strike="noStrike" kern="1200" cap="none" spc="0" normalizeH="0" baseline="0" noProof="0" dirty="0">
                <a:ln>
                  <a:noFill/>
                </a:ln>
                <a:solidFill>
                  <a:prstClr val="black"/>
                </a:solidFill>
                <a:effectLst/>
                <a:uLnTx/>
                <a:uFillTx/>
                <a:latin typeface="+mn-ea"/>
                <a:cs typeface="+mn-ea"/>
              </a:rPr>
              <a:t>MEC</a:t>
            </a:r>
            <a:r>
              <a:rPr kumimoji="0" lang="zh-CN" altLang="en-US" sz="2000" i="0" u="none" strike="noStrike" kern="1200" cap="none" spc="0" normalizeH="0" baseline="0" noProof="0" dirty="0">
                <a:ln>
                  <a:noFill/>
                </a:ln>
                <a:solidFill>
                  <a:prstClr val="black"/>
                </a:solidFill>
                <a:effectLst/>
                <a:uLnTx/>
                <a:uFillTx/>
                <a:latin typeface="+mn-ea"/>
                <a:cs typeface="+mn-ea"/>
              </a:rPr>
              <a:t>服务器。</a:t>
            </a:r>
          </a:p>
        </p:txBody>
      </p:sp>
      <p:pic>
        <p:nvPicPr>
          <p:cNvPr id="4" name="图片 3">
            <a:extLst>
              <a:ext uri="{FF2B5EF4-FFF2-40B4-BE49-F238E27FC236}">
                <a16:creationId xmlns:a16="http://schemas.microsoft.com/office/drawing/2014/main" id="{C53905AC-C514-8789-D959-30165417ED6E}"/>
              </a:ext>
            </a:extLst>
          </p:cNvPr>
          <p:cNvPicPr>
            <a:picLocks noChangeAspect="1"/>
          </p:cNvPicPr>
          <p:nvPr/>
        </p:nvPicPr>
        <p:blipFill>
          <a:blip r:embed="rId3"/>
          <a:stretch>
            <a:fillRect/>
          </a:stretch>
        </p:blipFill>
        <p:spPr>
          <a:xfrm>
            <a:off x="3435378" y="2251326"/>
            <a:ext cx="8250210" cy="2745001"/>
          </a:xfrm>
          <a:prstGeom prst="rect">
            <a:avLst/>
          </a:prstGeom>
          <a:ln>
            <a:noFill/>
          </a:ln>
          <a:effectLst>
            <a:outerShdw blurRad="292100" dist="139700" dir="2700000" algn="tl" rotWithShape="0">
              <a:srgbClr val="333333">
                <a:alpha val="65000"/>
              </a:srgbClr>
            </a:outerShdw>
          </a:effectLst>
        </p:spPr>
      </p:pic>
      <p:sp>
        <p:nvSpPr>
          <p:cNvPr id="6" name="文本框 5">
            <a:extLst>
              <a:ext uri="{FF2B5EF4-FFF2-40B4-BE49-F238E27FC236}">
                <a16:creationId xmlns:a16="http://schemas.microsoft.com/office/drawing/2014/main" id="{47B2F2E6-44C3-682E-32AB-0E8D528B0382}"/>
              </a:ext>
            </a:extLst>
          </p:cNvPr>
          <p:cNvSpPr txBox="1"/>
          <p:nvPr/>
        </p:nvSpPr>
        <p:spPr>
          <a:xfrm>
            <a:off x="3536979" y="5318632"/>
            <a:ext cx="5619722" cy="453457"/>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kumimoji="0" lang="zh-CN" altLang="en-US" sz="2000" i="0" u="none" strike="noStrike" kern="1200" cap="none" spc="0" normalizeH="0" baseline="0" noProof="0" dirty="0">
                <a:ln>
                  <a:noFill/>
                </a:ln>
                <a:solidFill>
                  <a:prstClr val="black"/>
                </a:solidFill>
                <a:effectLst/>
                <a:uLnTx/>
                <a:uFillTx/>
                <a:latin typeface="+mn-ea"/>
                <a:cs typeface="+mn-ea"/>
              </a:rPr>
              <a:t>忽略通信延迟</a:t>
            </a:r>
            <a:r>
              <a:rPr kumimoji="0" lang="en-US" altLang="zh-CN" sz="2000" i="0" u="none" strike="noStrike" kern="1200" cap="none" spc="0" normalizeH="0" baseline="0" noProof="0" dirty="0">
                <a:ln>
                  <a:noFill/>
                </a:ln>
                <a:solidFill>
                  <a:prstClr val="black"/>
                </a:solidFill>
                <a:effectLst/>
                <a:uLnTx/>
                <a:uFillTx/>
                <a:latin typeface="+mn-ea"/>
                <a:cs typeface="+mn-ea"/>
              </a:rPr>
              <a:t>——</a:t>
            </a:r>
            <a:r>
              <a:rPr kumimoji="0" lang="zh-CN" altLang="en-US" sz="2000" i="0" u="none" strike="noStrike" kern="1200" cap="none" spc="0" normalizeH="0" baseline="0" noProof="0" dirty="0">
                <a:ln>
                  <a:noFill/>
                </a:ln>
                <a:solidFill>
                  <a:prstClr val="black"/>
                </a:solidFill>
                <a:effectLst/>
                <a:uLnTx/>
                <a:uFillTx/>
                <a:latin typeface="+mn-ea"/>
                <a:cs typeface="+mn-ea"/>
              </a:rPr>
              <a:t>有线连接延迟相对较低</a:t>
            </a:r>
          </a:p>
        </p:txBody>
      </p:sp>
    </p:spTree>
    <p:extLst>
      <p:ext uri="{BB962C8B-B14F-4D97-AF65-F5344CB8AC3E}">
        <p14:creationId xmlns:p14="http://schemas.microsoft.com/office/powerpoint/2010/main" val="31068668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82A11DE-C3E3-47BE-8CE0-F20BF232E0A0}"/>
              </a:ext>
            </a:extLst>
          </p:cNvPr>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a:extLst>
              <a:ext uri="{FF2B5EF4-FFF2-40B4-BE49-F238E27FC236}">
                <a16:creationId xmlns:a16="http://schemas.microsoft.com/office/drawing/2014/main" id="{02843A2B-4267-4771-AF1D-E13FDB71E6EE}"/>
              </a:ext>
            </a:extLst>
          </p:cNvPr>
          <p:cNvSpPr>
            <a:spLocks noGrp="1"/>
          </p:cNvSpPr>
          <p:nvPr>
            <p:ph type="sldNum" sz="quarter" idx="16"/>
          </p:nvPr>
        </p:nvSpPr>
        <p:spPr/>
        <p:txBody>
          <a:bodyPr/>
          <a:lstStyle/>
          <a:p>
            <a:fld id="{C79ECAFE-A460-4E13-ABCB-32CAE6136244}" type="slidenum">
              <a:rPr lang="zh-CN" altLang="en-US" smtClean="0"/>
              <a:pPr/>
              <a:t>9</a:t>
            </a:fld>
            <a:endParaRPr lang="zh-CN" altLang="en-US" dirty="0"/>
          </a:p>
        </p:txBody>
      </p:sp>
      <p:sp>
        <p:nvSpPr>
          <p:cNvPr id="51" name="文本占位符 50">
            <a:extLst>
              <a:ext uri="{FF2B5EF4-FFF2-40B4-BE49-F238E27FC236}">
                <a16:creationId xmlns:a16="http://schemas.microsoft.com/office/drawing/2014/main" id="{92D7EEAA-F44A-0981-161D-D9673211794B}"/>
              </a:ext>
            </a:extLst>
          </p:cNvPr>
          <p:cNvSpPr>
            <a:spLocks noGrp="1"/>
          </p:cNvSpPr>
          <p:nvPr>
            <p:ph type="body" sz="quarter" idx="12"/>
          </p:nvPr>
        </p:nvSpPr>
        <p:spPr>
          <a:xfrm>
            <a:off x="3271103" y="1207380"/>
            <a:ext cx="5649793" cy="585866"/>
          </a:xfrm>
        </p:spPr>
        <p:txBody>
          <a:bodyPr/>
          <a:lstStyle/>
          <a:p>
            <a:r>
              <a:rPr lang="en-US" altLang="zh-CN" dirty="0"/>
              <a:t>C. </a:t>
            </a:r>
            <a:r>
              <a:rPr lang="zh-CN" altLang="en-US" dirty="0"/>
              <a:t>云的运营模式</a:t>
            </a:r>
          </a:p>
        </p:txBody>
      </p:sp>
      <p:sp>
        <p:nvSpPr>
          <p:cNvPr id="52" name="文本占位符 6">
            <a:extLst>
              <a:ext uri="{FF2B5EF4-FFF2-40B4-BE49-F238E27FC236}">
                <a16:creationId xmlns:a16="http://schemas.microsoft.com/office/drawing/2014/main" id="{72983F33-9F3F-92BA-FBD5-A5EE0A914AD1}"/>
              </a:ext>
            </a:extLst>
          </p:cNvPr>
          <p:cNvSpPr>
            <a:spLocks noGrp="1"/>
          </p:cNvSpPr>
          <p:nvPr>
            <p:ph type="body" sz="quarter" idx="11"/>
          </p:nvPr>
        </p:nvSpPr>
        <p:spPr>
          <a:xfrm>
            <a:off x="1217613" y="347663"/>
            <a:ext cx="8918575" cy="401637"/>
          </a:xfrm>
        </p:spPr>
        <p:txBody>
          <a:bodyPr/>
          <a:lstStyle/>
          <a:p>
            <a:r>
              <a:rPr lang="zh-CN" altLang="en-US" dirty="0">
                <a:ea typeface="+mn-ea"/>
                <a:cs typeface="+mn-ea"/>
              </a:rPr>
              <a:t>论文一：系统模型框架</a:t>
            </a:r>
          </a:p>
        </p:txBody>
      </p:sp>
      <p:sp>
        <p:nvSpPr>
          <p:cNvPr id="57" name="文本框 56">
            <a:extLst>
              <a:ext uri="{FF2B5EF4-FFF2-40B4-BE49-F238E27FC236}">
                <a16:creationId xmlns:a16="http://schemas.microsoft.com/office/drawing/2014/main" id="{138C0E24-A556-A213-B58C-E509329B2FE2}"/>
              </a:ext>
            </a:extLst>
          </p:cNvPr>
          <p:cNvSpPr txBox="1"/>
          <p:nvPr/>
        </p:nvSpPr>
        <p:spPr>
          <a:xfrm>
            <a:off x="660400" y="3267417"/>
            <a:ext cx="3752574" cy="1253677"/>
          </a:xfrm>
          <a:prstGeom prst="rect">
            <a:avLst/>
          </a:prstGeom>
          <a:noFill/>
        </p:spPr>
        <p:txBody>
          <a:bodyPr wrap="square" lIns="0" rIns="0" rtlCol="0">
            <a:spAutoFit/>
          </a:bodyPr>
          <a:lstStyle/>
          <a:p>
            <a:pPr marL="0" marR="0" lvl="0" indent="0" defTabSz="914400" rtl="0" eaLnBrk="1" fontAlgn="auto" latinLnBrk="0" hangingPunct="1">
              <a:lnSpc>
                <a:spcPct val="130000"/>
              </a:lnSpc>
              <a:spcBef>
                <a:spcPts val="0"/>
              </a:spcBef>
              <a:spcAft>
                <a:spcPts val="0"/>
              </a:spcAft>
              <a:buClrTx/>
              <a:buSzTx/>
              <a:buFontTx/>
              <a:buNone/>
              <a:tabLst/>
              <a:defRPr/>
            </a:pPr>
            <a:r>
              <a:rPr lang="zh-CN" altLang="en-US" sz="2000" dirty="0"/>
              <a:t>云端可用的计算资源</a:t>
            </a:r>
            <a:endParaRPr lang="en-US" altLang="zh-CN" sz="2000" dirty="0"/>
          </a:p>
          <a:p>
            <a:pPr marL="0" marR="0" lvl="0" indent="0" defTabSz="914400" rtl="0" eaLnBrk="1" fontAlgn="auto" latinLnBrk="0" hangingPunct="1">
              <a:lnSpc>
                <a:spcPct val="130000"/>
              </a:lnSpc>
              <a:spcBef>
                <a:spcPts val="0"/>
              </a:spcBef>
              <a:spcAft>
                <a:spcPts val="0"/>
              </a:spcAft>
              <a:buClrTx/>
              <a:buSzTx/>
              <a:buFontTx/>
              <a:buNone/>
              <a:tabLst/>
              <a:defRPr/>
            </a:pPr>
            <a:r>
              <a:rPr kumimoji="0" lang="en-US" altLang="zh-CN" sz="2000" i="0" u="none" strike="noStrike" kern="1200" cap="none" spc="0" normalizeH="0" baseline="0" noProof="0" dirty="0">
                <a:ln>
                  <a:noFill/>
                </a:ln>
                <a:solidFill>
                  <a:prstClr val="black"/>
                </a:solidFill>
                <a:effectLst/>
                <a:uLnTx/>
                <a:uFillTx/>
                <a:latin typeface="+mn-ea"/>
                <a:cs typeface="+mn-ea"/>
              </a:rPr>
              <a:t>——</a:t>
            </a:r>
            <a:r>
              <a:rPr kumimoji="0" lang="zh-CN" altLang="en-US" sz="2000" i="0" u="none" strike="noStrike" kern="1200" cap="none" spc="0" normalizeH="0" baseline="0" noProof="0" dirty="0">
                <a:ln>
                  <a:noFill/>
                </a:ln>
                <a:solidFill>
                  <a:prstClr val="black"/>
                </a:solidFill>
                <a:effectLst/>
                <a:uLnTx/>
                <a:uFillTx/>
                <a:latin typeface="+mn-ea"/>
                <a:cs typeface="+mn-ea"/>
              </a:rPr>
              <a:t>云服务器的计算资源</a:t>
            </a:r>
            <a:endParaRPr kumimoji="0" lang="en-US" altLang="zh-CN" sz="2000" i="0" u="none" strike="noStrike" kern="1200" cap="none" spc="0" normalizeH="0" baseline="0" noProof="0" dirty="0">
              <a:ln>
                <a:noFill/>
              </a:ln>
              <a:solidFill>
                <a:prstClr val="black"/>
              </a:solidFill>
              <a:effectLst/>
              <a:uLnTx/>
              <a:uFillTx/>
              <a:latin typeface="+mn-ea"/>
              <a:cs typeface="+mn-ea"/>
            </a:endParaRPr>
          </a:p>
          <a:p>
            <a:pPr marL="0" marR="0" lvl="0" indent="0" defTabSz="914400" rtl="0" eaLnBrk="1" fontAlgn="auto" latinLnBrk="0" hangingPunct="1">
              <a:lnSpc>
                <a:spcPct val="130000"/>
              </a:lnSpc>
              <a:spcBef>
                <a:spcPts val="0"/>
              </a:spcBef>
              <a:spcAft>
                <a:spcPts val="0"/>
              </a:spcAft>
              <a:buClrTx/>
              <a:buSzTx/>
              <a:buFontTx/>
              <a:buNone/>
              <a:tabLst/>
              <a:defRPr/>
            </a:pPr>
            <a:r>
              <a:rPr lang="en-US" altLang="zh-CN" sz="2000" dirty="0">
                <a:solidFill>
                  <a:prstClr val="black"/>
                </a:solidFill>
                <a:latin typeface="+mn-ea"/>
                <a:cs typeface="+mn-ea"/>
              </a:rPr>
              <a:t>——</a:t>
            </a:r>
            <a:r>
              <a:rPr lang="zh-CN" altLang="en-US" sz="2000" dirty="0">
                <a:solidFill>
                  <a:prstClr val="black"/>
                </a:solidFill>
                <a:latin typeface="+mn-ea"/>
                <a:cs typeface="+mn-ea"/>
              </a:rPr>
              <a:t>来自</a:t>
            </a:r>
            <a:r>
              <a:rPr lang="en-US" altLang="zh-CN" sz="2000" dirty="0">
                <a:solidFill>
                  <a:prstClr val="black"/>
                </a:solidFill>
                <a:latin typeface="+mn-ea"/>
                <a:cs typeface="+mn-ea"/>
              </a:rPr>
              <a:t>MEC</a:t>
            </a:r>
            <a:r>
              <a:rPr lang="zh-CN" altLang="en-US" sz="2000" dirty="0">
                <a:solidFill>
                  <a:prstClr val="black"/>
                </a:solidFill>
                <a:latin typeface="+mn-ea"/>
                <a:cs typeface="+mn-ea"/>
              </a:rPr>
              <a:t>服务器的计算资源</a:t>
            </a:r>
            <a:endParaRPr kumimoji="0" lang="zh-CN" altLang="en-US" sz="2000" i="0" u="none" strike="noStrike" kern="1200" cap="none" spc="0" normalizeH="0" baseline="0" noProof="0" dirty="0">
              <a:ln>
                <a:noFill/>
              </a:ln>
              <a:solidFill>
                <a:prstClr val="black"/>
              </a:solidFill>
              <a:effectLst/>
              <a:uLnTx/>
              <a:uFillTx/>
              <a:latin typeface="+mn-ea"/>
              <a:cs typeface="+mn-ea"/>
            </a:endParaRPr>
          </a:p>
        </p:txBody>
      </p:sp>
      <p:pic>
        <p:nvPicPr>
          <p:cNvPr id="6" name="图片 5">
            <a:extLst>
              <a:ext uri="{FF2B5EF4-FFF2-40B4-BE49-F238E27FC236}">
                <a16:creationId xmlns:a16="http://schemas.microsoft.com/office/drawing/2014/main" id="{CACB02AC-2D9A-F780-CD92-A69D5B50946E}"/>
              </a:ext>
            </a:extLst>
          </p:cNvPr>
          <p:cNvPicPr>
            <a:picLocks noChangeAspect="1"/>
          </p:cNvPicPr>
          <p:nvPr/>
        </p:nvPicPr>
        <p:blipFill>
          <a:blip r:embed="rId3"/>
          <a:stretch>
            <a:fillRect/>
          </a:stretch>
        </p:blipFill>
        <p:spPr>
          <a:xfrm>
            <a:off x="4465333" y="2596756"/>
            <a:ext cx="7053567" cy="2595000"/>
          </a:xfrm>
          <a:prstGeom prst="rect">
            <a:avLst/>
          </a:prstGeom>
          <a:ln>
            <a:noFill/>
          </a:ln>
          <a:effectLst>
            <a:outerShdw blurRad="292100" dist="139700" dir="2700000" algn="tl" rotWithShape="0">
              <a:srgbClr val="333333">
                <a:alpha val="65000"/>
              </a:srgbClr>
            </a:outerShdw>
          </a:effectLst>
        </p:spPr>
      </p:pic>
    </p:spTree>
    <p:extLst>
      <p:ext uri="{BB962C8B-B14F-4D97-AF65-F5344CB8AC3E}">
        <p14:creationId xmlns:p14="http://schemas.microsoft.com/office/powerpoint/2010/main" val="4115959190"/>
      </p:ext>
    </p:extLst>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panose="020F0302020204030204"/>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F03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1451</TotalTime>
  <Words>2287</Words>
  <Application>Microsoft Office PowerPoint</Application>
  <PresentationFormat>宽屏</PresentationFormat>
  <Paragraphs>214</Paragraphs>
  <Slides>28</Slides>
  <Notes>23</Notes>
  <HiddenSlides>0</HiddenSlides>
  <MMClips>0</MMClips>
  <ScaleCrop>false</ScaleCrop>
  <HeadingPairs>
    <vt:vector size="6" baseType="variant">
      <vt:variant>
        <vt:lpstr>已用的字体</vt:lpstr>
      </vt:variant>
      <vt:variant>
        <vt:i4>7</vt:i4>
      </vt:variant>
      <vt:variant>
        <vt:lpstr>主题</vt:lpstr>
      </vt:variant>
      <vt:variant>
        <vt:i4>2</vt:i4>
      </vt:variant>
      <vt:variant>
        <vt:lpstr>幻灯片标题</vt:lpstr>
      </vt:variant>
      <vt:variant>
        <vt:i4>28</vt:i4>
      </vt:variant>
    </vt:vector>
  </HeadingPairs>
  <TitlesOfParts>
    <vt:vector size="37" baseType="lpstr">
      <vt:lpstr>等线</vt:lpstr>
      <vt:lpstr>Microsoft YaHei</vt:lpstr>
      <vt:lpstr>Microsoft YaHei</vt:lpstr>
      <vt:lpstr>Arial</vt:lpstr>
      <vt:lpstr>Calibri</vt:lpstr>
      <vt:lpstr>Segoe UI</vt:lpstr>
      <vt:lpstr>Segoe UI Light</vt:lpstr>
      <vt:lpstr>Office 主题​​</vt:lpstr>
      <vt:lpstr>2_OfficePLUS</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耀欣 梁</cp:lastModifiedBy>
  <cp:revision>38</cp:revision>
  <dcterms:created xsi:type="dcterms:W3CDTF">2019-03-11T14:11:26Z</dcterms:created>
  <dcterms:modified xsi:type="dcterms:W3CDTF">2024-05-06T05:39:19Z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f42aa342-8706-4288-bd11-ebb85995028c_Enabled">
    <vt:lpwstr>True</vt:lpwstr>
  </property>
  <property fmtid="{D5CDD505-2E9C-101B-9397-08002B2CF9AE}" pid="3" name="MSIP_Label_f42aa342-8706-4288-bd11-ebb85995028c_SiteId">
    <vt:lpwstr>72f988bf-86f1-41af-91ab-2d7cd011db47</vt:lpwstr>
  </property>
  <property fmtid="{D5CDD505-2E9C-101B-9397-08002B2CF9AE}" pid="4" name="MSIP_Label_f42aa342-8706-4288-bd11-ebb85995028c_Owner">
    <vt:lpwstr>v-yunxl@microsoft.com</vt:lpwstr>
  </property>
  <property fmtid="{D5CDD505-2E9C-101B-9397-08002B2CF9AE}" pid="5" name="MSIP_Label_f42aa342-8706-4288-bd11-ebb85995028c_SetDate">
    <vt:lpwstr>2019-04-12T02:41:52.0160681Z</vt:lpwstr>
  </property>
  <property fmtid="{D5CDD505-2E9C-101B-9397-08002B2CF9AE}" pid="6" name="MSIP_Label_f42aa342-8706-4288-bd11-ebb85995028c_Name">
    <vt:lpwstr>General</vt:lpwstr>
  </property>
  <property fmtid="{D5CDD505-2E9C-101B-9397-08002B2CF9AE}" pid="7" name="MSIP_Label_f42aa342-8706-4288-bd11-ebb85995028c_Application">
    <vt:lpwstr>Microsoft Azure Information Protection</vt:lpwstr>
  </property>
  <property fmtid="{D5CDD505-2E9C-101B-9397-08002B2CF9AE}" pid="8" name="MSIP_Label_f42aa342-8706-4288-bd11-ebb85995028c_ActionId">
    <vt:lpwstr>69373f4c-3b11-4ae9-a932-ee563e5098c6</vt:lpwstr>
  </property>
  <property fmtid="{D5CDD505-2E9C-101B-9397-08002B2CF9AE}" pid="9" name="MSIP_Label_f42aa342-8706-4288-bd11-ebb85995028c_Extended_MSFT_Method">
    <vt:lpwstr>Automatic</vt:lpwstr>
  </property>
  <property fmtid="{D5CDD505-2E9C-101B-9397-08002B2CF9AE}" pid="10" name="Sensitivity">
    <vt:lpwstr>General</vt:lpwstr>
  </property>
</Properties>
</file>